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notesMasterIdLst>
    <p:notesMasterId r:id="rId35"/>
  </p:notesMasterIdLst>
  <p:sldIdLst>
    <p:sldId id="292" r:id="rId2"/>
    <p:sldId id="271" r:id="rId3"/>
    <p:sldId id="290" r:id="rId4"/>
    <p:sldId id="431" r:id="rId5"/>
    <p:sldId id="452" r:id="rId6"/>
    <p:sldId id="448" r:id="rId7"/>
    <p:sldId id="450" r:id="rId8"/>
    <p:sldId id="453" r:id="rId9"/>
    <p:sldId id="454" r:id="rId10"/>
    <p:sldId id="451" r:id="rId11"/>
    <p:sldId id="462" r:id="rId12"/>
    <p:sldId id="458" r:id="rId13"/>
    <p:sldId id="459" r:id="rId14"/>
    <p:sldId id="460" r:id="rId15"/>
    <p:sldId id="468" r:id="rId16"/>
    <p:sldId id="461" r:id="rId17"/>
    <p:sldId id="457" r:id="rId18"/>
    <p:sldId id="463" r:id="rId19"/>
    <p:sldId id="455" r:id="rId20"/>
    <p:sldId id="467" r:id="rId21"/>
    <p:sldId id="469" r:id="rId22"/>
    <p:sldId id="471" r:id="rId23"/>
    <p:sldId id="464" r:id="rId24"/>
    <p:sldId id="476" r:id="rId25"/>
    <p:sldId id="475" r:id="rId26"/>
    <p:sldId id="465" r:id="rId27"/>
    <p:sldId id="477" r:id="rId28"/>
    <p:sldId id="479" r:id="rId29"/>
    <p:sldId id="482" r:id="rId30"/>
    <p:sldId id="478" r:id="rId31"/>
    <p:sldId id="466" r:id="rId32"/>
    <p:sldId id="474" r:id="rId33"/>
    <p:sldId id="447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D3EB7F7-37A4-4419-BA0A-888C5309EAA5}">
          <p14:sldIdLst/>
        </p14:section>
        <p14:section name="Event Template" id="{AB4AE72E-B8BA-4D6A-9AE8-13A364BD025C}">
          <p14:sldIdLst>
            <p14:sldId id="292"/>
            <p14:sldId id="271"/>
            <p14:sldId id="290"/>
            <p14:sldId id="431"/>
            <p14:sldId id="452"/>
            <p14:sldId id="448"/>
            <p14:sldId id="450"/>
            <p14:sldId id="453"/>
            <p14:sldId id="454"/>
            <p14:sldId id="451"/>
            <p14:sldId id="462"/>
            <p14:sldId id="458"/>
            <p14:sldId id="459"/>
            <p14:sldId id="460"/>
            <p14:sldId id="468"/>
            <p14:sldId id="461"/>
            <p14:sldId id="457"/>
            <p14:sldId id="463"/>
            <p14:sldId id="455"/>
            <p14:sldId id="467"/>
            <p14:sldId id="469"/>
            <p14:sldId id="471"/>
            <p14:sldId id="464"/>
            <p14:sldId id="476"/>
            <p14:sldId id="475"/>
            <p14:sldId id="465"/>
            <p14:sldId id="477"/>
            <p14:sldId id="479"/>
            <p14:sldId id="482"/>
            <p14:sldId id="478"/>
            <p14:sldId id="466"/>
            <p14:sldId id="474"/>
            <p14:sldId id="4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1" autoAdjust="0"/>
    <p:restoredTop sz="87012" autoAdjust="0"/>
  </p:normalViewPr>
  <p:slideViewPr>
    <p:cSldViewPr snapToGrid="0">
      <p:cViewPr varScale="1">
        <p:scale>
          <a:sx n="99" d="100"/>
          <a:sy n="99" d="100"/>
        </p:scale>
        <p:origin x="12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梁桐铭" userId="20f05241-0513-4606-9777-dc81f0d21b62" providerId="ADAL" clId="{BADC7951-24D5-49BF-BB69-930648EE2F3E}"/>
    <pc:docChg chg="undo custSel modSld">
      <pc:chgData name="梁桐铭" userId="20f05241-0513-4606-9777-dc81f0d21b62" providerId="ADAL" clId="{BADC7951-24D5-49BF-BB69-930648EE2F3E}" dt="2018-10-07T15:41:28.550" v="241" actId="1076"/>
      <pc:docMkLst>
        <pc:docMk/>
      </pc:docMkLst>
      <pc:sldChg chg="addSp delSp modSp">
        <pc:chgData name="梁桐铭" userId="20f05241-0513-4606-9777-dc81f0d21b62" providerId="ADAL" clId="{BADC7951-24D5-49BF-BB69-930648EE2F3E}" dt="2018-10-07T15:41:28.550" v="241" actId="1076"/>
        <pc:sldMkLst>
          <pc:docMk/>
          <pc:sldMk cId="399866857" sldId="289"/>
        </pc:sldMkLst>
        <pc:spChg chg="add del mod">
          <ac:chgData name="梁桐铭" userId="20f05241-0513-4606-9777-dc81f0d21b62" providerId="ADAL" clId="{BADC7951-24D5-49BF-BB69-930648EE2F3E}" dt="2018-10-07T15:35:41.722" v="3" actId="478"/>
          <ac:spMkLst>
            <pc:docMk/>
            <pc:sldMk cId="399866857" sldId="289"/>
            <ac:spMk id="6" creationId="{428FD87B-A395-4A3E-A8CB-E49751E33737}"/>
          </ac:spMkLst>
        </pc:spChg>
        <pc:spChg chg="add mod ord">
          <ac:chgData name="梁桐铭" userId="20f05241-0513-4606-9777-dc81f0d21b62" providerId="ADAL" clId="{BADC7951-24D5-49BF-BB69-930648EE2F3E}" dt="2018-10-07T15:40:02.598" v="93" actId="1076"/>
          <ac:spMkLst>
            <pc:docMk/>
            <pc:sldMk cId="399866857" sldId="289"/>
            <ac:spMk id="7" creationId="{AED64C5B-DEC9-4382-A970-DF056A68D2E6}"/>
          </ac:spMkLst>
        </pc:spChg>
        <pc:spChg chg="add mod ord">
          <ac:chgData name="梁桐铭" userId="20f05241-0513-4606-9777-dc81f0d21b62" providerId="ADAL" clId="{BADC7951-24D5-49BF-BB69-930648EE2F3E}" dt="2018-10-07T15:40:02.598" v="93" actId="1076"/>
          <ac:spMkLst>
            <pc:docMk/>
            <pc:sldMk cId="399866857" sldId="289"/>
            <ac:spMk id="8" creationId="{8D942AEC-8E28-43E5-B55B-124C8C12BFA5}"/>
          </ac:spMkLst>
        </pc:spChg>
        <pc:spChg chg="add mod">
          <ac:chgData name="梁桐铭" userId="20f05241-0513-4606-9777-dc81f0d21b62" providerId="ADAL" clId="{BADC7951-24D5-49BF-BB69-930648EE2F3E}" dt="2018-10-07T15:40:25.889" v="197" actId="1036"/>
          <ac:spMkLst>
            <pc:docMk/>
            <pc:sldMk cId="399866857" sldId="289"/>
            <ac:spMk id="11" creationId="{019115D7-131C-4C9B-861E-2A3D3B791780}"/>
          </ac:spMkLst>
        </pc:spChg>
        <pc:spChg chg="add del mod">
          <ac:chgData name="梁桐铭" userId="20f05241-0513-4606-9777-dc81f0d21b62" providerId="ADAL" clId="{BADC7951-24D5-49BF-BB69-930648EE2F3E}" dt="2018-10-07T15:37:59.151" v="48" actId="478"/>
          <ac:spMkLst>
            <pc:docMk/>
            <pc:sldMk cId="399866857" sldId="289"/>
            <ac:spMk id="12" creationId="{DB5C4B68-7D3C-4F3F-AE85-1108C47DC197}"/>
          </ac:spMkLst>
        </pc:spChg>
        <pc:spChg chg="add del mod">
          <ac:chgData name="梁桐铭" userId="20f05241-0513-4606-9777-dc81f0d21b62" providerId="ADAL" clId="{BADC7951-24D5-49BF-BB69-930648EE2F3E}" dt="2018-10-07T15:37:58.014" v="47" actId="478"/>
          <ac:spMkLst>
            <pc:docMk/>
            <pc:sldMk cId="399866857" sldId="289"/>
            <ac:spMk id="13" creationId="{F7E63D32-1B1D-452B-BAEE-03547EC39488}"/>
          </ac:spMkLst>
        </pc:spChg>
        <pc:spChg chg="mod">
          <ac:chgData name="梁桐铭" userId="20f05241-0513-4606-9777-dc81f0d21b62" providerId="ADAL" clId="{BADC7951-24D5-49BF-BB69-930648EE2F3E}" dt="2018-10-07T15:40:17.905" v="141" actId="1076"/>
          <ac:spMkLst>
            <pc:docMk/>
            <pc:sldMk cId="399866857" sldId="289"/>
            <ac:spMk id="22" creationId="{00000000-0000-0000-0000-000000000000}"/>
          </ac:spMkLst>
        </pc:spChg>
        <pc:spChg chg="add mod">
          <ac:chgData name="梁桐铭" userId="20f05241-0513-4606-9777-dc81f0d21b62" providerId="ADAL" clId="{BADC7951-24D5-49BF-BB69-930648EE2F3E}" dt="2018-10-07T15:40:14.155" v="139" actId="403"/>
          <ac:spMkLst>
            <pc:docMk/>
            <pc:sldMk cId="399866857" sldId="289"/>
            <ac:spMk id="24" creationId="{3BA2677E-578E-4E82-87C6-AD222B4A4CB6}"/>
          </ac:spMkLst>
        </pc:spChg>
        <pc:spChg chg="add del mod">
          <ac:chgData name="梁桐铭" userId="20f05241-0513-4606-9777-dc81f0d21b62" providerId="ADAL" clId="{BADC7951-24D5-49BF-BB69-930648EE2F3E}" dt="2018-10-07T15:38:32.613" v="59" actId="478"/>
          <ac:spMkLst>
            <pc:docMk/>
            <pc:sldMk cId="399866857" sldId="289"/>
            <ac:spMk id="25" creationId="{8E47C31A-D2CB-47C5-BC8D-9A93E94A143B}"/>
          </ac:spMkLst>
        </pc:spChg>
        <pc:spChg chg="add mod">
          <ac:chgData name="梁桐铭" userId="20f05241-0513-4606-9777-dc81f0d21b62" providerId="ADAL" clId="{BADC7951-24D5-49BF-BB69-930648EE2F3E}" dt="2018-10-07T15:37:28.312" v="41" actId="571"/>
          <ac:spMkLst>
            <pc:docMk/>
            <pc:sldMk cId="399866857" sldId="289"/>
            <ac:spMk id="29" creationId="{3A816C42-7B9C-4276-A78A-44BF19184D19}"/>
          </ac:spMkLst>
        </pc:spChg>
        <pc:spChg chg="add mod">
          <ac:chgData name="梁桐铭" userId="20f05241-0513-4606-9777-dc81f0d21b62" providerId="ADAL" clId="{BADC7951-24D5-49BF-BB69-930648EE2F3E}" dt="2018-10-07T15:40:25.889" v="197" actId="1036"/>
          <ac:spMkLst>
            <pc:docMk/>
            <pc:sldMk cId="399866857" sldId="289"/>
            <ac:spMk id="30" creationId="{5D58C6F6-DA19-4112-8E9D-E5CAF49A186A}"/>
          </ac:spMkLst>
        </pc:spChg>
        <pc:spChg chg="mod">
          <ac:chgData name="梁桐铭" userId="20f05241-0513-4606-9777-dc81f0d21b62" providerId="ADAL" clId="{BADC7951-24D5-49BF-BB69-930648EE2F3E}" dt="2018-10-07T15:39:53.785" v="91" actId="1076"/>
          <ac:spMkLst>
            <pc:docMk/>
            <pc:sldMk cId="399866857" sldId="289"/>
            <ac:spMk id="40" creationId="{E6CA55CF-54A6-4464-93C8-4A41FD3ADC1A}"/>
          </ac:spMkLst>
        </pc:spChg>
        <pc:spChg chg="add mod ord">
          <ac:chgData name="梁桐铭" userId="20f05241-0513-4606-9777-dc81f0d21b62" providerId="ADAL" clId="{BADC7951-24D5-49BF-BB69-930648EE2F3E}" dt="2018-10-07T15:41:11.835" v="231" actId="1076"/>
          <ac:spMkLst>
            <pc:docMk/>
            <pc:sldMk cId="399866857" sldId="289"/>
            <ac:spMk id="46" creationId="{1A285E1D-DBEC-49C5-9AA2-72E68CB88D37}"/>
          </ac:spMkLst>
        </pc:spChg>
        <pc:spChg chg="add mod">
          <ac:chgData name="梁桐铭" userId="20f05241-0513-4606-9777-dc81f0d21b62" providerId="ADAL" clId="{BADC7951-24D5-49BF-BB69-930648EE2F3E}" dt="2018-10-07T15:41:28.550" v="241" actId="1076"/>
          <ac:spMkLst>
            <pc:docMk/>
            <pc:sldMk cId="399866857" sldId="289"/>
            <ac:spMk id="55" creationId="{C2EC7F76-48F3-4391-A50C-99B1BFF2E6EA}"/>
          </ac:spMkLst>
        </pc:spChg>
        <pc:grpChg chg="mod">
          <ac:chgData name="梁桐铭" userId="20f05241-0513-4606-9777-dc81f0d21b62" providerId="ADAL" clId="{BADC7951-24D5-49BF-BB69-930648EE2F3E}" dt="2018-10-07T15:38:41.522" v="63" actId="1076"/>
          <ac:grpSpMkLst>
            <pc:docMk/>
            <pc:sldMk cId="399866857" sldId="289"/>
            <ac:grpSpMk id="31" creationId="{00000000-0000-0000-0000-000000000000}"/>
          </ac:grpSpMkLst>
        </pc:grpChg>
        <pc:grpChg chg="add mod">
          <ac:chgData name="梁桐铭" userId="20f05241-0513-4606-9777-dc81f0d21b62" providerId="ADAL" clId="{BADC7951-24D5-49BF-BB69-930648EE2F3E}" dt="2018-10-07T15:39:59.037" v="92" actId="1076"/>
          <ac:grpSpMkLst>
            <pc:docMk/>
            <pc:sldMk cId="399866857" sldId="289"/>
            <ac:grpSpMk id="39" creationId="{4569A3D4-4ADA-46F8-B19E-14F5967CA864}"/>
          </ac:grpSpMkLst>
        </pc:grpChg>
        <pc:picChg chg="del">
          <ac:chgData name="梁桐铭" userId="20f05241-0513-4606-9777-dc81f0d21b62" providerId="ADAL" clId="{BADC7951-24D5-49BF-BB69-930648EE2F3E}" dt="2018-10-07T15:36:24.622" v="8" actId="478"/>
          <ac:picMkLst>
            <pc:docMk/>
            <pc:sldMk cId="399866857" sldId="289"/>
            <ac:picMk id="2" creationId="{FD434CA2-1BFA-4A68-9B2B-1653BC2AC37D}"/>
          </ac:picMkLst>
        </pc:picChg>
        <pc:picChg chg="add del">
          <ac:chgData name="梁桐铭" userId="20f05241-0513-4606-9777-dc81f0d21b62" providerId="ADAL" clId="{BADC7951-24D5-49BF-BB69-930648EE2F3E}" dt="2018-10-07T15:36:26.790" v="10"/>
          <ac:picMkLst>
            <pc:docMk/>
            <pc:sldMk cId="399866857" sldId="289"/>
            <ac:picMk id="9" creationId="{9FEF6E61-98C4-4F49-ACAC-AEF7C13B7E9A}"/>
          </ac:picMkLst>
        </pc:picChg>
        <pc:picChg chg="add del mod">
          <ac:chgData name="梁桐铭" userId="20f05241-0513-4606-9777-dc81f0d21b62" providerId="ADAL" clId="{BADC7951-24D5-49BF-BB69-930648EE2F3E}" dt="2018-10-07T15:37:48.592" v="45" actId="478"/>
          <ac:picMkLst>
            <pc:docMk/>
            <pc:sldMk cId="399866857" sldId="289"/>
            <ac:picMk id="10" creationId="{23F87C14-1BB0-444A-80CE-E6F02081ACC4}"/>
          </ac:picMkLst>
        </pc:picChg>
        <pc:picChg chg="add del mod">
          <ac:chgData name="梁桐铭" userId="20f05241-0513-4606-9777-dc81f0d21b62" providerId="ADAL" clId="{BADC7951-24D5-49BF-BB69-930648EE2F3E}" dt="2018-10-07T15:38:05.471" v="51" actId="478"/>
          <ac:picMkLst>
            <pc:docMk/>
            <pc:sldMk cId="399866857" sldId="289"/>
            <ac:picMk id="23" creationId="{95F51C14-326B-4E47-B78F-F9F4ABBB442C}"/>
          </ac:picMkLst>
        </pc:picChg>
        <pc:picChg chg="add mod">
          <ac:chgData name="梁桐铭" userId="20f05241-0513-4606-9777-dc81f0d21b62" providerId="ADAL" clId="{BADC7951-24D5-49BF-BB69-930648EE2F3E}" dt="2018-10-07T15:40:10.500" v="134" actId="1035"/>
          <ac:picMkLst>
            <pc:docMk/>
            <pc:sldMk cId="399866857" sldId="289"/>
            <ac:picMk id="26" creationId="{293547DC-CDAA-4E84-89A9-780EBD1E93E7}"/>
          </ac:picMkLst>
        </pc:picChg>
        <pc:picChg chg="add mod">
          <ac:chgData name="梁桐铭" userId="20f05241-0513-4606-9777-dc81f0d21b62" providerId="ADAL" clId="{BADC7951-24D5-49BF-BB69-930648EE2F3E}" dt="2018-10-07T15:40:25.889" v="197" actId="1036"/>
          <ac:picMkLst>
            <pc:docMk/>
            <pc:sldMk cId="399866857" sldId="289"/>
            <ac:picMk id="27" creationId="{DEE1CB39-8801-4D0E-868D-11096E43FAB1}"/>
          </ac:picMkLst>
        </pc:picChg>
        <pc:picChg chg="add mod">
          <ac:chgData name="梁桐铭" userId="20f05241-0513-4606-9777-dc81f0d21b62" providerId="ADAL" clId="{BADC7951-24D5-49BF-BB69-930648EE2F3E}" dt="2018-10-07T15:40:25.889" v="197" actId="1036"/>
          <ac:picMkLst>
            <pc:docMk/>
            <pc:sldMk cId="399866857" sldId="289"/>
            <ac:picMk id="28" creationId="{9D86A669-510D-4741-B7F7-2A20E3DACC57}"/>
          </ac:picMkLst>
        </pc:picChg>
        <pc:picChg chg="add mod">
          <ac:chgData name="梁桐铭" userId="20f05241-0513-4606-9777-dc81f0d21b62" providerId="ADAL" clId="{BADC7951-24D5-49BF-BB69-930648EE2F3E}" dt="2018-10-07T15:40:31.119" v="199" actId="1076"/>
          <ac:picMkLst>
            <pc:docMk/>
            <pc:sldMk cId="399866857" sldId="289"/>
            <ac:picMk id="47" creationId="{143B3733-6538-449B-BD10-991479B3741A}"/>
          </ac:picMkLst>
        </pc:picChg>
        <pc:picChg chg="add mod">
          <ac:chgData name="梁桐铭" userId="20f05241-0513-4606-9777-dc81f0d21b62" providerId="ADAL" clId="{BADC7951-24D5-49BF-BB69-930648EE2F3E}" dt="2018-10-07T15:40:37.641" v="201" actId="1076"/>
          <ac:picMkLst>
            <pc:docMk/>
            <pc:sldMk cId="399866857" sldId="289"/>
            <ac:picMk id="48" creationId="{35F8CAE4-98E6-44DD-B0C0-1328B2F151A7}"/>
          </ac:picMkLst>
        </pc:picChg>
        <pc:cxnChg chg="add del mod">
          <ac:chgData name="梁桐铭" userId="20f05241-0513-4606-9777-dc81f0d21b62" providerId="ADAL" clId="{BADC7951-24D5-49BF-BB69-930648EE2F3E}" dt="2018-10-07T15:35:38.537" v="1" actId="478"/>
          <ac:cxnSpMkLst>
            <pc:docMk/>
            <pc:sldMk cId="399866857" sldId="289"/>
            <ac:cxnSpMk id="5" creationId="{3926AFA5-DB8C-46F8-AA81-E6897D6B9636}"/>
          </ac:cxnSpMkLst>
        </pc:cxnChg>
        <pc:cxnChg chg="add mod">
          <ac:chgData name="梁桐铭" userId="20f05241-0513-4606-9777-dc81f0d21b62" providerId="ADAL" clId="{BADC7951-24D5-49BF-BB69-930648EE2F3E}" dt="2018-10-07T15:41:07.982" v="229" actId="11529"/>
          <ac:cxnSpMkLst>
            <pc:docMk/>
            <pc:sldMk cId="399866857" sldId="289"/>
            <ac:cxnSpMk id="50" creationId="{CB38313A-3618-4A88-B09D-F84D781949A4}"/>
          </ac:cxnSpMkLst>
        </pc:cxnChg>
        <pc:cxnChg chg="add mod">
          <ac:chgData name="梁桐铭" userId="20f05241-0513-4606-9777-dc81f0d21b62" providerId="ADAL" clId="{BADC7951-24D5-49BF-BB69-930648EE2F3E}" dt="2018-10-07T15:41:15.348" v="232" actId="11529"/>
          <ac:cxnSpMkLst>
            <pc:docMk/>
            <pc:sldMk cId="399866857" sldId="289"/>
            <ac:cxnSpMk id="52" creationId="{5EA8DCB5-0B62-43AF-8A6F-FED25E70EFE1}"/>
          </ac:cxnSpMkLst>
        </pc:cxnChg>
        <pc:cxnChg chg="add mod">
          <ac:chgData name="梁桐铭" userId="20f05241-0513-4606-9777-dc81f0d21b62" providerId="ADAL" clId="{BADC7951-24D5-49BF-BB69-930648EE2F3E}" dt="2018-10-07T15:41:17" v="233" actId="571"/>
          <ac:cxnSpMkLst>
            <pc:docMk/>
            <pc:sldMk cId="399866857" sldId="289"/>
            <ac:cxnSpMk id="53" creationId="{5959666A-0FB1-4632-A17B-7A13D2A99D43}"/>
          </ac:cxnSpMkLst>
        </pc:cxnChg>
        <pc:cxnChg chg="add mod">
          <ac:chgData name="梁桐铭" userId="20f05241-0513-4606-9777-dc81f0d21b62" providerId="ADAL" clId="{BADC7951-24D5-49BF-BB69-930648EE2F3E}" dt="2018-10-07T15:41:18.487" v="234" actId="571"/>
          <ac:cxnSpMkLst>
            <pc:docMk/>
            <pc:sldMk cId="399866857" sldId="289"/>
            <ac:cxnSpMk id="54" creationId="{21C00CCE-9A5B-4F23-BA5E-0294A6B8D28B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3511EC-594D-4A28-8C80-4BAA92B9B0C4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56BDBB4-3316-41C0-8D97-FDC2476CD980}">
      <dgm:prSet custT="1"/>
      <dgm:spPr/>
      <dgm:t>
        <a:bodyPr/>
        <a:lstStyle/>
        <a:p>
          <a:r>
            <a:rPr lang="en-US" altLang="zh-CN" sz="2000" dirty="0"/>
            <a:t>Docker</a:t>
          </a:r>
          <a:r>
            <a:rPr lang="zh-CN" altLang="en-US" sz="2000" dirty="0"/>
            <a:t>基础</a:t>
          </a:r>
          <a:r>
            <a:rPr lang="zh-CN" altLang="en-US" sz="2000"/>
            <a:t>与进阶</a:t>
          </a:r>
          <a:endParaRPr lang="zh-CN" sz="2000" dirty="0"/>
        </a:p>
      </dgm:t>
    </dgm:pt>
    <dgm:pt modelId="{9EE2B7D9-13F9-4884-B157-39EE61D5917D}" type="parTrans" cxnId="{4E0F1E3F-5F87-4E94-A87B-F54183CE0439}">
      <dgm:prSet/>
      <dgm:spPr/>
      <dgm:t>
        <a:bodyPr/>
        <a:lstStyle/>
        <a:p>
          <a:endParaRPr lang="zh-CN" altLang="en-US"/>
        </a:p>
      </dgm:t>
    </dgm:pt>
    <dgm:pt modelId="{7DA2D104-C906-4FB3-918C-DF48AF88888A}" type="sibTrans" cxnId="{4E0F1E3F-5F87-4E94-A87B-F54183CE0439}">
      <dgm:prSet/>
      <dgm:spPr/>
      <dgm:t>
        <a:bodyPr/>
        <a:lstStyle/>
        <a:p>
          <a:endParaRPr lang="zh-CN" altLang="en-US"/>
        </a:p>
      </dgm:t>
    </dgm:pt>
    <dgm:pt modelId="{59F73CD6-8066-4EE7-A263-9988C20A87D0}">
      <dgm:prSet custT="1"/>
      <dgm:spPr/>
      <dgm:t>
        <a:bodyPr/>
        <a:lstStyle/>
        <a:p>
          <a:r>
            <a:rPr lang="en-US" altLang="zh-CN" sz="2000"/>
            <a:t>k8s</a:t>
          </a:r>
          <a:r>
            <a:rPr lang="zh-CN" altLang="en-US" sz="2000"/>
            <a:t>基础</a:t>
          </a:r>
          <a:endParaRPr lang="zh-CN" sz="2000" dirty="0"/>
        </a:p>
      </dgm:t>
    </dgm:pt>
    <dgm:pt modelId="{62FDA485-7353-4837-842D-6F6C0DFFB590}" type="sibTrans" cxnId="{A9A22BCC-56BD-40EC-8791-3313A0807EE6}">
      <dgm:prSet/>
      <dgm:spPr/>
      <dgm:t>
        <a:bodyPr/>
        <a:lstStyle/>
        <a:p>
          <a:endParaRPr lang="zh-CN" altLang="en-US"/>
        </a:p>
      </dgm:t>
    </dgm:pt>
    <dgm:pt modelId="{514A0DDF-8041-40D1-9835-6E1A7DED7C06}" type="parTrans" cxnId="{A9A22BCC-56BD-40EC-8791-3313A0807EE6}">
      <dgm:prSet/>
      <dgm:spPr/>
      <dgm:t>
        <a:bodyPr/>
        <a:lstStyle/>
        <a:p>
          <a:endParaRPr lang="zh-CN" altLang="en-US"/>
        </a:p>
      </dgm:t>
    </dgm:pt>
    <dgm:pt modelId="{63025EB4-9A4E-433E-9234-EE1121A661CC}" type="pres">
      <dgm:prSet presAssocID="{B23511EC-594D-4A28-8C80-4BAA92B9B0C4}" presName="CompostProcess" presStyleCnt="0">
        <dgm:presLayoutVars>
          <dgm:dir/>
          <dgm:resizeHandles val="exact"/>
        </dgm:presLayoutVars>
      </dgm:prSet>
      <dgm:spPr/>
    </dgm:pt>
    <dgm:pt modelId="{459D00D5-A864-41F1-9DB3-8020ECAC5942}" type="pres">
      <dgm:prSet presAssocID="{B23511EC-594D-4A28-8C80-4BAA92B9B0C4}" presName="arrow" presStyleLbl="bgShp" presStyleIdx="0" presStyleCnt="1"/>
      <dgm:spPr/>
    </dgm:pt>
    <dgm:pt modelId="{892AB4E4-8DC0-4285-AD2C-69ABD40E7CD4}" type="pres">
      <dgm:prSet presAssocID="{B23511EC-594D-4A28-8C80-4BAA92B9B0C4}" presName="linearProcess" presStyleCnt="0"/>
      <dgm:spPr/>
    </dgm:pt>
    <dgm:pt modelId="{9FDF20BD-FDD8-4C26-8272-89B2F251DB91}" type="pres">
      <dgm:prSet presAssocID="{456BDBB4-3316-41C0-8D97-FDC2476CD980}" presName="textNode" presStyleLbl="node1" presStyleIdx="0" presStyleCnt="2" custScaleX="90830">
        <dgm:presLayoutVars>
          <dgm:bulletEnabled val="1"/>
        </dgm:presLayoutVars>
      </dgm:prSet>
      <dgm:spPr/>
    </dgm:pt>
    <dgm:pt modelId="{6897150F-F5EC-41E7-B77A-A4A2317968AC}" type="pres">
      <dgm:prSet presAssocID="{7DA2D104-C906-4FB3-918C-DF48AF88888A}" presName="sibTrans" presStyleCnt="0"/>
      <dgm:spPr/>
    </dgm:pt>
    <dgm:pt modelId="{1777FD38-D01E-40C2-BFA9-C4B54ACD1339}" type="pres">
      <dgm:prSet presAssocID="{59F73CD6-8066-4EE7-A263-9988C20A87D0}" presName="textNode" presStyleLbl="node1" presStyleIdx="1" presStyleCnt="2" custScaleX="76111">
        <dgm:presLayoutVars>
          <dgm:bulletEnabled val="1"/>
        </dgm:presLayoutVars>
      </dgm:prSet>
      <dgm:spPr/>
    </dgm:pt>
  </dgm:ptLst>
  <dgm:cxnLst>
    <dgm:cxn modelId="{6A6B8C23-83FA-4874-9ECB-603F10F6E4D6}" type="presOf" srcId="{59F73CD6-8066-4EE7-A263-9988C20A87D0}" destId="{1777FD38-D01E-40C2-BFA9-C4B54ACD1339}" srcOrd="0" destOrd="0" presId="urn:microsoft.com/office/officeart/2005/8/layout/hProcess9"/>
    <dgm:cxn modelId="{4E0F1E3F-5F87-4E94-A87B-F54183CE0439}" srcId="{B23511EC-594D-4A28-8C80-4BAA92B9B0C4}" destId="{456BDBB4-3316-41C0-8D97-FDC2476CD980}" srcOrd="0" destOrd="0" parTransId="{9EE2B7D9-13F9-4884-B157-39EE61D5917D}" sibTransId="{7DA2D104-C906-4FB3-918C-DF48AF88888A}"/>
    <dgm:cxn modelId="{1CBE025A-7E08-4CE6-8900-FF86425EF3DC}" type="presOf" srcId="{B23511EC-594D-4A28-8C80-4BAA92B9B0C4}" destId="{63025EB4-9A4E-433E-9234-EE1121A661CC}" srcOrd="0" destOrd="0" presId="urn:microsoft.com/office/officeart/2005/8/layout/hProcess9"/>
    <dgm:cxn modelId="{D8339CC0-B532-4E52-99E4-F08C6A663F8B}" type="presOf" srcId="{456BDBB4-3316-41C0-8D97-FDC2476CD980}" destId="{9FDF20BD-FDD8-4C26-8272-89B2F251DB91}" srcOrd="0" destOrd="0" presId="urn:microsoft.com/office/officeart/2005/8/layout/hProcess9"/>
    <dgm:cxn modelId="{A9A22BCC-56BD-40EC-8791-3313A0807EE6}" srcId="{B23511EC-594D-4A28-8C80-4BAA92B9B0C4}" destId="{59F73CD6-8066-4EE7-A263-9988C20A87D0}" srcOrd="1" destOrd="0" parTransId="{514A0DDF-8041-40D1-9835-6E1A7DED7C06}" sibTransId="{62FDA485-7353-4837-842D-6F6C0DFFB590}"/>
    <dgm:cxn modelId="{687AA96C-8DDB-4E8C-8E02-69E16862C698}" type="presParOf" srcId="{63025EB4-9A4E-433E-9234-EE1121A661CC}" destId="{459D00D5-A864-41F1-9DB3-8020ECAC5942}" srcOrd="0" destOrd="0" presId="urn:microsoft.com/office/officeart/2005/8/layout/hProcess9"/>
    <dgm:cxn modelId="{A7F50AFA-C640-4453-AA13-8DEFAA452601}" type="presParOf" srcId="{63025EB4-9A4E-433E-9234-EE1121A661CC}" destId="{892AB4E4-8DC0-4285-AD2C-69ABD40E7CD4}" srcOrd="1" destOrd="0" presId="urn:microsoft.com/office/officeart/2005/8/layout/hProcess9"/>
    <dgm:cxn modelId="{75D6B750-8089-409C-9B92-09E709C3795B}" type="presParOf" srcId="{892AB4E4-8DC0-4285-AD2C-69ABD40E7CD4}" destId="{9FDF20BD-FDD8-4C26-8272-89B2F251DB91}" srcOrd="0" destOrd="0" presId="urn:microsoft.com/office/officeart/2005/8/layout/hProcess9"/>
    <dgm:cxn modelId="{37EEA1FF-DDCB-4D7F-96CF-B42599EA8799}" type="presParOf" srcId="{892AB4E4-8DC0-4285-AD2C-69ABD40E7CD4}" destId="{6897150F-F5EC-41E7-B77A-A4A2317968AC}" srcOrd="1" destOrd="0" presId="urn:microsoft.com/office/officeart/2005/8/layout/hProcess9"/>
    <dgm:cxn modelId="{8BE6FD12-933E-4577-AEEC-B4188AD6956A}" type="presParOf" srcId="{892AB4E4-8DC0-4285-AD2C-69ABD40E7CD4}" destId="{1777FD38-D01E-40C2-BFA9-C4B54ACD133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D00D5-A864-41F1-9DB3-8020ECAC5942}">
      <dsp:nvSpPr>
        <dsp:cNvPr id="0" name=""/>
        <dsp:cNvSpPr/>
      </dsp:nvSpPr>
      <dsp:spPr>
        <a:xfrm>
          <a:off x="665901" y="0"/>
          <a:ext cx="7546889" cy="356251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DF20BD-FDD8-4C26-8272-89B2F251DB91}">
      <dsp:nvSpPr>
        <dsp:cNvPr id="0" name=""/>
        <dsp:cNvSpPr/>
      </dsp:nvSpPr>
      <dsp:spPr>
        <a:xfrm>
          <a:off x="1994052" y="1068753"/>
          <a:ext cx="2419355" cy="14250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Docker</a:t>
          </a:r>
          <a:r>
            <a:rPr lang="zh-CN" altLang="en-US" sz="2000" kern="1200" dirty="0"/>
            <a:t>基础</a:t>
          </a:r>
          <a:r>
            <a:rPr lang="zh-CN" altLang="en-US" sz="2000" kern="1200"/>
            <a:t>与进阶</a:t>
          </a:r>
          <a:endParaRPr lang="zh-CN" sz="2000" kern="1200" dirty="0"/>
        </a:p>
      </dsp:txBody>
      <dsp:txXfrm>
        <a:off x="2063615" y="1138316"/>
        <a:ext cx="2280229" cy="1285879"/>
      </dsp:txXfrm>
    </dsp:sp>
    <dsp:sp modelId="{1777FD38-D01E-40C2-BFA9-C4B54ACD1339}">
      <dsp:nvSpPr>
        <dsp:cNvPr id="0" name=""/>
        <dsp:cNvSpPr/>
      </dsp:nvSpPr>
      <dsp:spPr>
        <a:xfrm>
          <a:off x="4857342" y="1068753"/>
          <a:ext cx="2027298" cy="14250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/>
            <a:t>k8s</a:t>
          </a:r>
          <a:r>
            <a:rPr lang="zh-CN" altLang="en-US" sz="2000" kern="1200"/>
            <a:t>基础</a:t>
          </a:r>
          <a:endParaRPr lang="zh-CN" sz="2000" kern="1200" dirty="0"/>
        </a:p>
      </dsp:txBody>
      <dsp:txXfrm>
        <a:off x="4926905" y="1138316"/>
        <a:ext cx="1888172" cy="12858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7EE58-75D9-4CB1-BF36-F0705089CCFE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5602C-2FAB-460F-A28D-6CBB01FC1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879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949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946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380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737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782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293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362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064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186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298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054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774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354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298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388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461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5681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5598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8807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err="1">
                <a:solidFill>
                  <a:schemeClr val="bg1"/>
                </a:solidFill>
              </a:rPr>
              <a:t>kubernetes</a:t>
            </a:r>
            <a:r>
              <a:rPr lang="en-US" altLang="zh-CN" b="1" dirty="0">
                <a:solidFill>
                  <a:schemeClr val="bg1"/>
                </a:solidFill>
              </a:rPr>
              <a:t> </a:t>
            </a:r>
            <a:r>
              <a:rPr lang="zh-CN" altLang="en-US" b="1" dirty="0">
                <a:solidFill>
                  <a:schemeClr val="bg1"/>
                </a:solidFill>
              </a:rPr>
              <a:t>中的对象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Kubernetes </a:t>
            </a:r>
            <a:r>
              <a:rPr lang="zh-CN" altLang="en-US" dirty="0">
                <a:solidFill>
                  <a:schemeClr val="bg1"/>
                </a:solidFill>
              </a:rPr>
              <a:t>使用定义的对象表示整个集群的状态。它们描述了如下信息：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什么容器化应用在运行，在哪个 </a:t>
            </a:r>
            <a:r>
              <a:rPr lang="en-US" altLang="zh-CN" dirty="0">
                <a:solidFill>
                  <a:schemeClr val="bg1"/>
                </a:solidFill>
              </a:rPr>
              <a:t>Node </a:t>
            </a:r>
            <a:r>
              <a:rPr lang="zh-CN" altLang="en-US" dirty="0">
                <a:solidFill>
                  <a:schemeClr val="bg1"/>
                </a:solidFill>
              </a:rPr>
              <a:t>上运行。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可以被应用使用的资源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关于应用如何表现的策略，比如重启策略、升级策略，以及容错策略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2507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362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298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小扩展：</a:t>
            </a:r>
            <a:r>
              <a:rPr lang="en-US" altLang="zh-CN" dirty="0"/>
              <a:t>Docker for Windows</a:t>
            </a:r>
            <a:r>
              <a:rPr lang="zh-CN" altLang="en-US" dirty="0"/>
              <a:t>，</a:t>
            </a:r>
            <a:r>
              <a:rPr lang="en-US" altLang="zh-CN" dirty="0" err="1"/>
              <a:t>hypervisor+Linux+docker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1289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9740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135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700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824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356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889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559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454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0A4834-3A0C-4286-A782-682B0DF52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A876AF-C64C-46C4-824A-AF7BF4F90E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60B32C-8295-4B9B-BAEB-AC061061D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A3463-51ED-4E09-B4E0-6096900C97C1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5E8882-E427-4B25-BC58-D2EA22A2C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F8A636-5BF9-4848-A31F-7CEFBC4F4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4CA4-EAEF-40BC-A585-C24F4417E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425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D17D08-7ECC-4BBC-B3FC-5F983080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AD092D-84D6-4252-B410-0886BFB7D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32CD91-DE4D-47ED-9EF1-F0155CB07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A3463-51ED-4E09-B4E0-6096900C97C1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2F2E43-4D8B-43AE-8833-27F5F6A0E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B7997A-C28B-440F-BCD3-8908F3A0C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4CA4-EAEF-40BC-A585-C24F4417E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48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40D6A2F-F4B7-40ED-9BF8-86AFBB748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E068CF-DA52-4967-AC21-35EF1C85C0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A9565E-3C74-4107-A2E6-E0F13520D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A3463-51ED-4E09-B4E0-6096900C97C1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37005E-070E-476C-A237-AAFE504D7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D484F0-4224-4282-BD71-B7E9BBE50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4CA4-EAEF-40BC-A585-C24F4417E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357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演讲主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5AE028-F814-4B4A-A048-169245A688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6" y="0"/>
            <a:ext cx="12169867" cy="6858000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D683D0E-A87C-3D48-9FBB-D96C8E96B2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322" y="4356716"/>
            <a:ext cx="3770313" cy="56832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演讲者姓名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DF281C-7DFF-9D4C-9B71-BB7C9AF714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342" y="2368385"/>
            <a:ext cx="10519618" cy="673198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44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44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 sz="44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 sz="44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演讲主题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01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标题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435" cy="6858000"/>
          </a:xfrm>
          <a:prstGeom prst="rect">
            <a:avLst/>
          </a:prstGeom>
        </p:spPr>
      </p:pic>
      <p:grpSp>
        <p:nvGrpSpPr>
          <p:cNvPr id="3" name="组合 19">
            <a:extLst>
              <a:ext uri="{FF2B5EF4-FFF2-40B4-BE49-F238E27FC236}">
                <a16:creationId xmlns:a16="http://schemas.microsoft.com/office/drawing/2014/main" id="{D537B95C-BA10-5A4D-9310-09A037801249}"/>
              </a:ext>
            </a:extLst>
          </p:cNvPr>
          <p:cNvGrpSpPr/>
          <p:nvPr userDrawn="1"/>
        </p:nvGrpSpPr>
        <p:grpSpPr>
          <a:xfrm flipH="1">
            <a:off x="-167655" y="-99441"/>
            <a:ext cx="6395162" cy="6705241"/>
            <a:chOff x="-720565" y="230326"/>
            <a:chExt cx="6395162" cy="6705241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D172DD69-4B2C-2A4F-A3B5-CD88E722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5A39E32A-6161-FC41-9819-9B36DCD29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ABD132A-D2C3-6742-A8E6-4196696D4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34BDF1-120C-FD4B-A1A9-300D38DF2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F37AF82-FC5C-BE42-AC35-65970D3A6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69CA412-2C74-D64D-AC56-5B8BBF087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886C25D3-969E-B240-8127-2A901CF9D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B2548C7C-D3A5-6948-817E-83141017E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章节标题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582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标题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3">
            <a:extLst>
              <a:ext uri="{FF2B5EF4-FFF2-40B4-BE49-F238E27FC236}">
                <a16:creationId xmlns:a16="http://schemas.microsoft.com/office/drawing/2014/main" id="{4D12A676-20BD-6E41-90DC-EFE9CBB744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5" y="2"/>
            <a:ext cx="12193435" cy="6858000"/>
          </a:xfrm>
          <a:prstGeom prst="rect">
            <a:avLst/>
          </a:prstGeom>
        </p:spPr>
      </p:pic>
      <p:grpSp>
        <p:nvGrpSpPr>
          <p:cNvPr id="8" name="组合 5">
            <a:extLst>
              <a:ext uri="{FF2B5EF4-FFF2-40B4-BE49-F238E27FC236}">
                <a16:creationId xmlns:a16="http://schemas.microsoft.com/office/drawing/2014/main" id="{8AFC588B-4804-4834-BF3D-BD95DE9EB6CF}"/>
              </a:ext>
            </a:extLst>
          </p:cNvPr>
          <p:cNvGrpSpPr/>
          <p:nvPr userDrawn="1"/>
        </p:nvGrpSpPr>
        <p:grpSpPr>
          <a:xfrm>
            <a:off x="8224334" y="3503267"/>
            <a:ext cx="3376881" cy="2864669"/>
            <a:chOff x="560243" y="1160202"/>
            <a:chExt cx="6229350" cy="5770503"/>
          </a:xfrm>
        </p:grpSpPr>
        <p:sp>
          <p:nvSpPr>
            <p:cNvPr id="9" name="Freeform 18">
              <a:extLst>
                <a:ext uri="{FF2B5EF4-FFF2-40B4-BE49-F238E27FC236}">
                  <a16:creationId xmlns:a16="http://schemas.microsoft.com/office/drawing/2014/main" id="{5CAAAE21-6C81-449A-9DC6-26B829224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43" y="2757651"/>
              <a:ext cx="5660842" cy="3604553"/>
            </a:xfrm>
            <a:custGeom>
              <a:avLst/>
              <a:gdLst>
                <a:gd name="T0" fmla="*/ 188 w 198"/>
                <a:gd name="T1" fmla="*/ 126 h 126"/>
                <a:gd name="T2" fmla="*/ 198 w 198"/>
                <a:gd name="T3" fmla="*/ 115 h 126"/>
                <a:gd name="T4" fmla="*/ 198 w 198"/>
                <a:gd name="T5" fmla="*/ 11 h 126"/>
                <a:gd name="T6" fmla="*/ 187 w 198"/>
                <a:gd name="T7" fmla="*/ 0 h 126"/>
                <a:gd name="T8" fmla="*/ 11 w 198"/>
                <a:gd name="T9" fmla="*/ 0 h 126"/>
                <a:gd name="T10" fmla="*/ 0 w 198"/>
                <a:gd name="T11" fmla="*/ 11 h 126"/>
                <a:gd name="T12" fmla="*/ 0 w 198"/>
                <a:gd name="T13" fmla="*/ 115 h 126"/>
                <a:gd name="T14" fmla="*/ 10 w 198"/>
                <a:gd name="T15" fmla="*/ 126 h 126"/>
                <a:gd name="T16" fmla="*/ 188 w 198"/>
                <a:gd name="T1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126">
                  <a:moveTo>
                    <a:pt x="188" y="126"/>
                  </a:moveTo>
                  <a:cubicBezTo>
                    <a:pt x="193" y="126"/>
                    <a:pt x="198" y="121"/>
                    <a:pt x="198" y="115"/>
                  </a:cubicBezTo>
                  <a:cubicBezTo>
                    <a:pt x="198" y="11"/>
                    <a:pt x="198" y="11"/>
                    <a:pt x="198" y="11"/>
                  </a:cubicBezTo>
                  <a:cubicBezTo>
                    <a:pt x="198" y="5"/>
                    <a:pt x="193" y="0"/>
                    <a:pt x="18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1"/>
                    <a:pt x="4" y="126"/>
                    <a:pt x="10" y="126"/>
                  </a:cubicBezTo>
                  <a:lnTo>
                    <a:pt x="188" y="126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Rectangle 20">
              <a:extLst>
                <a:ext uri="{FF2B5EF4-FFF2-40B4-BE49-F238E27FC236}">
                  <a16:creationId xmlns:a16="http://schemas.microsoft.com/office/drawing/2014/main" id="{04C027F8-6BD9-4234-8028-F37840B3C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2933" y="6353346"/>
              <a:ext cx="1233774" cy="34754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F3600AA7-5FC9-472A-889A-61027F834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02" y="2913965"/>
              <a:ext cx="5393725" cy="3291924"/>
            </a:xfrm>
            <a:custGeom>
              <a:avLst/>
              <a:gdLst>
                <a:gd name="T0" fmla="*/ 188 w 198"/>
                <a:gd name="T1" fmla="*/ 126 h 126"/>
                <a:gd name="T2" fmla="*/ 198 w 198"/>
                <a:gd name="T3" fmla="*/ 115 h 126"/>
                <a:gd name="T4" fmla="*/ 198 w 198"/>
                <a:gd name="T5" fmla="*/ 11 h 126"/>
                <a:gd name="T6" fmla="*/ 187 w 198"/>
                <a:gd name="T7" fmla="*/ 0 h 126"/>
                <a:gd name="T8" fmla="*/ 11 w 198"/>
                <a:gd name="T9" fmla="*/ 0 h 126"/>
                <a:gd name="T10" fmla="*/ 0 w 198"/>
                <a:gd name="T11" fmla="*/ 11 h 126"/>
                <a:gd name="T12" fmla="*/ 0 w 198"/>
                <a:gd name="T13" fmla="*/ 115 h 126"/>
                <a:gd name="T14" fmla="*/ 10 w 198"/>
                <a:gd name="T15" fmla="*/ 126 h 126"/>
                <a:gd name="T16" fmla="*/ 188 w 198"/>
                <a:gd name="T1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126">
                  <a:moveTo>
                    <a:pt x="188" y="126"/>
                  </a:moveTo>
                  <a:cubicBezTo>
                    <a:pt x="193" y="126"/>
                    <a:pt x="198" y="121"/>
                    <a:pt x="198" y="115"/>
                  </a:cubicBezTo>
                  <a:cubicBezTo>
                    <a:pt x="198" y="11"/>
                    <a:pt x="198" y="11"/>
                    <a:pt x="198" y="11"/>
                  </a:cubicBezTo>
                  <a:cubicBezTo>
                    <a:pt x="198" y="5"/>
                    <a:pt x="193" y="0"/>
                    <a:pt x="18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1"/>
                    <a:pt x="4" y="126"/>
                    <a:pt x="10" y="126"/>
                  </a:cubicBezTo>
                  <a:lnTo>
                    <a:pt x="188" y="12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Rectangle 21">
              <a:extLst>
                <a:ext uri="{FF2B5EF4-FFF2-40B4-BE49-F238E27FC236}">
                  <a16:creationId xmlns:a16="http://schemas.microsoft.com/office/drawing/2014/main" id="{B1C359AA-68EB-4246-8A9E-F07BEC409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8304" y="6749264"/>
              <a:ext cx="2177246" cy="18144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23">
              <a:extLst>
                <a:ext uri="{FF2B5EF4-FFF2-40B4-BE49-F238E27FC236}">
                  <a16:creationId xmlns:a16="http://schemas.microsoft.com/office/drawing/2014/main" id="{0FD80778-3E93-4258-BBEC-187180ED0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4015618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9A5EB80C-6651-4F64-BF92-C2A51A475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4559926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B2C91507-A826-46CE-8338-F7A2E60D5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5128430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B066495C-036B-46C6-91E0-D816ADC97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6472" y="1185196"/>
              <a:ext cx="3423121" cy="2370779"/>
            </a:xfrm>
            <a:custGeom>
              <a:avLst/>
              <a:gdLst>
                <a:gd name="T0" fmla="*/ 111 w 120"/>
                <a:gd name="T1" fmla="*/ 83 h 83"/>
                <a:gd name="T2" fmla="*/ 9 w 120"/>
                <a:gd name="T3" fmla="*/ 83 h 83"/>
                <a:gd name="T4" fmla="*/ 0 w 120"/>
                <a:gd name="T5" fmla="*/ 74 h 83"/>
                <a:gd name="T6" fmla="*/ 0 w 120"/>
                <a:gd name="T7" fmla="*/ 9 h 83"/>
                <a:gd name="T8" fmla="*/ 9 w 120"/>
                <a:gd name="T9" fmla="*/ 0 h 83"/>
                <a:gd name="T10" fmla="*/ 111 w 120"/>
                <a:gd name="T11" fmla="*/ 0 h 83"/>
                <a:gd name="T12" fmla="*/ 120 w 120"/>
                <a:gd name="T13" fmla="*/ 9 h 83"/>
                <a:gd name="T14" fmla="*/ 120 w 120"/>
                <a:gd name="T15" fmla="*/ 74 h 83"/>
                <a:gd name="T16" fmla="*/ 111 w 120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83">
                  <a:moveTo>
                    <a:pt x="111" y="83"/>
                  </a:moveTo>
                  <a:cubicBezTo>
                    <a:pt x="9" y="83"/>
                    <a:pt x="9" y="83"/>
                    <a:pt x="9" y="83"/>
                  </a:cubicBezTo>
                  <a:cubicBezTo>
                    <a:pt x="4" y="83"/>
                    <a:pt x="0" y="79"/>
                    <a:pt x="0" y="7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6" y="0"/>
                    <a:pt x="120" y="4"/>
                    <a:pt x="120" y="9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9"/>
                    <a:pt x="116" y="83"/>
                    <a:pt x="111" y="83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35">
              <a:extLst>
                <a:ext uri="{FF2B5EF4-FFF2-40B4-BE49-F238E27FC236}">
                  <a16:creationId xmlns:a16="http://schemas.microsoft.com/office/drawing/2014/main" id="{83869AAD-7FA7-4494-A820-B424D69EC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382678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Line 36">
              <a:extLst>
                <a:ext uri="{FF2B5EF4-FFF2-40B4-BE49-F238E27FC236}">
                  <a16:creationId xmlns:a16="http://schemas.microsoft.com/office/drawing/2014/main" id="{08C43999-03DA-47B4-9982-6A540E94E0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382678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38">
              <a:extLst>
                <a:ext uri="{FF2B5EF4-FFF2-40B4-BE49-F238E27FC236}">
                  <a16:creationId xmlns:a16="http://schemas.microsoft.com/office/drawing/2014/main" id="{7AA45F34-F26E-4102-B8F7-45C5565D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757651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Line 39">
              <a:extLst>
                <a:ext uri="{FF2B5EF4-FFF2-40B4-BE49-F238E27FC236}">
                  <a16:creationId xmlns:a16="http://schemas.microsoft.com/office/drawing/2014/main" id="{5CC8D452-8CA2-4D38-8AB8-BD7BA9C14F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757651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41">
              <a:extLst>
                <a:ext uri="{FF2B5EF4-FFF2-40B4-BE49-F238E27FC236}">
                  <a16:creationId xmlns:a16="http://schemas.microsoft.com/office/drawing/2014/main" id="{60D33B9C-8D37-480E-946E-7F5522471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007710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Line 42">
              <a:extLst>
                <a:ext uri="{FF2B5EF4-FFF2-40B4-BE49-F238E27FC236}">
                  <a16:creationId xmlns:a16="http://schemas.microsoft.com/office/drawing/2014/main" id="{53CAF6DC-7123-4431-B42F-D7B377838C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007710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44">
              <a:extLst>
                <a:ext uri="{FF2B5EF4-FFF2-40B4-BE49-F238E27FC236}">
                  <a16:creationId xmlns:a16="http://schemas.microsoft.com/office/drawing/2014/main" id="{59AE1775-5232-4A78-A70B-F934549C2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226" y="1160202"/>
              <a:ext cx="1294257" cy="2431263"/>
            </a:xfrm>
            <a:custGeom>
              <a:avLst/>
              <a:gdLst>
                <a:gd name="T0" fmla="*/ 40 w 45"/>
                <a:gd name="T1" fmla="*/ 85 h 85"/>
                <a:gd name="T2" fmla="*/ 4 w 45"/>
                <a:gd name="T3" fmla="*/ 85 h 85"/>
                <a:gd name="T4" fmla="*/ 0 w 45"/>
                <a:gd name="T5" fmla="*/ 81 h 85"/>
                <a:gd name="T6" fmla="*/ 0 w 45"/>
                <a:gd name="T7" fmla="*/ 5 h 85"/>
                <a:gd name="T8" fmla="*/ 4 w 45"/>
                <a:gd name="T9" fmla="*/ 0 h 85"/>
                <a:gd name="T10" fmla="*/ 40 w 45"/>
                <a:gd name="T11" fmla="*/ 0 h 85"/>
                <a:gd name="T12" fmla="*/ 45 w 45"/>
                <a:gd name="T13" fmla="*/ 5 h 85"/>
                <a:gd name="T14" fmla="*/ 45 w 45"/>
                <a:gd name="T15" fmla="*/ 81 h 85"/>
                <a:gd name="T16" fmla="*/ 40 w 45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85">
                  <a:moveTo>
                    <a:pt x="40" y="85"/>
                  </a:moveTo>
                  <a:cubicBezTo>
                    <a:pt x="4" y="85"/>
                    <a:pt x="4" y="85"/>
                    <a:pt x="4" y="85"/>
                  </a:cubicBezTo>
                  <a:cubicBezTo>
                    <a:pt x="1" y="85"/>
                    <a:pt x="0" y="83"/>
                    <a:pt x="0" y="8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84"/>
                    <a:pt x="43" y="85"/>
                    <a:pt x="40" y="85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44">
              <a:extLst>
                <a:ext uri="{FF2B5EF4-FFF2-40B4-BE49-F238E27FC236}">
                  <a16:creationId xmlns:a16="http://schemas.microsoft.com/office/drawing/2014/main" id="{6505FB69-E264-494A-A32D-FB2A48BF1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8078" y="1241833"/>
              <a:ext cx="1066553" cy="2268000"/>
            </a:xfrm>
            <a:custGeom>
              <a:avLst/>
              <a:gdLst>
                <a:gd name="T0" fmla="*/ 40 w 45"/>
                <a:gd name="T1" fmla="*/ 85 h 85"/>
                <a:gd name="T2" fmla="*/ 4 w 45"/>
                <a:gd name="T3" fmla="*/ 85 h 85"/>
                <a:gd name="T4" fmla="*/ 0 w 45"/>
                <a:gd name="T5" fmla="*/ 81 h 85"/>
                <a:gd name="T6" fmla="*/ 0 w 45"/>
                <a:gd name="T7" fmla="*/ 5 h 85"/>
                <a:gd name="T8" fmla="*/ 4 w 45"/>
                <a:gd name="T9" fmla="*/ 0 h 85"/>
                <a:gd name="T10" fmla="*/ 40 w 45"/>
                <a:gd name="T11" fmla="*/ 0 h 85"/>
                <a:gd name="T12" fmla="*/ 45 w 45"/>
                <a:gd name="T13" fmla="*/ 5 h 85"/>
                <a:gd name="T14" fmla="*/ 45 w 45"/>
                <a:gd name="T15" fmla="*/ 81 h 85"/>
                <a:gd name="T16" fmla="*/ 40 w 45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85">
                  <a:moveTo>
                    <a:pt x="40" y="85"/>
                  </a:moveTo>
                  <a:cubicBezTo>
                    <a:pt x="4" y="85"/>
                    <a:pt x="4" y="85"/>
                    <a:pt x="4" y="85"/>
                  </a:cubicBezTo>
                  <a:cubicBezTo>
                    <a:pt x="1" y="85"/>
                    <a:pt x="0" y="83"/>
                    <a:pt x="0" y="8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84"/>
                    <a:pt x="43" y="85"/>
                    <a:pt x="40" y="8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Rectangle 46">
              <a:extLst>
                <a:ext uri="{FF2B5EF4-FFF2-40B4-BE49-F238E27FC236}">
                  <a16:creationId xmlns:a16="http://schemas.microsoft.com/office/drawing/2014/main" id="{BE9BE6EB-C7ED-4B45-8849-7B5F979A1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069" y="1729504"/>
              <a:ext cx="665275" cy="5926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47">
              <a:extLst>
                <a:ext uri="{FF2B5EF4-FFF2-40B4-BE49-F238E27FC236}">
                  <a16:creationId xmlns:a16="http://schemas.microsoft.com/office/drawing/2014/main" id="{528EF451-1F11-4C6F-BC0F-172199F2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2527827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Line 48">
              <a:extLst>
                <a:ext uri="{FF2B5EF4-FFF2-40B4-BE49-F238E27FC236}">
                  <a16:creationId xmlns:a16="http://schemas.microsoft.com/office/drawing/2014/main" id="{38B0C8E9-0FF8-4305-80D4-E6F00EB38B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527827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Line 49">
              <a:extLst>
                <a:ext uri="{FF2B5EF4-FFF2-40B4-BE49-F238E27FC236}">
                  <a16:creationId xmlns:a16="http://schemas.microsoft.com/office/drawing/2014/main" id="{5294E264-D901-4DCF-84EF-F9B67AC31D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527827"/>
              <a:ext cx="628983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50">
              <a:extLst>
                <a:ext uri="{FF2B5EF4-FFF2-40B4-BE49-F238E27FC236}">
                  <a16:creationId xmlns:a16="http://schemas.microsoft.com/office/drawing/2014/main" id="{70500559-1B18-4DD2-9BA0-250A9D8C4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2781844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Line 51">
              <a:extLst>
                <a:ext uri="{FF2B5EF4-FFF2-40B4-BE49-F238E27FC236}">
                  <a16:creationId xmlns:a16="http://schemas.microsoft.com/office/drawing/2014/main" id="{9D6702EF-B7CC-43CE-B91A-AD981F97B0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781844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53">
              <a:extLst>
                <a:ext uri="{FF2B5EF4-FFF2-40B4-BE49-F238E27FC236}">
                  <a16:creationId xmlns:a16="http://schemas.microsoft.com/office/drawing/2014/main" id="{5B5C03DA-D939-40B5-B4AE-B4F81F36F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3047953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Line 54">
              <a:extLst>
                <a:ext uri="{FF2B5EF4-FFF2-40B4-BE49-F238E27FC236}">
                  <a16:creationId xmlns:a16="http://schemas.microsoft.com/office/drawing/2014/main" id="{677DC2EE-5A64-46A4-ADD8-B9798B5495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3047953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Line 55">
              <a:extLst>
                <a:ext uri="{FF2B5EF4-FFF2-40B4-BE49-F238E27FC236}">
                  <a16:creationId xmlns:a16="http://schemas.microsoft.com/office/drawing/2014/main" id="{6F8C9DF8-8233-48D2-99E8-7EC354EAA1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3047953"/>
              <a:ext cx="628983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DF671B1E-E643-4AD2-988A-3EDE3FCA3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6927" y="1287291"/>
              <a:ext cx="3222210" cy="2166588"/>
            </a:xfrm>
            <a:custGeom>
              <a:avLst/>
              <a:gdLst>
                <a:gd name="T0" fmla="*/ 111 w 120"/>
                <a:gd name="T1" fmla="*/ 83 h 83"/>
                <a:gd name="T2" fmla="*/ 9 w 120"/>
                <a:gd name="T3" fmla="*/ 83 h 83"/>
                <a:gd name="T4" fmla="*/ 0 w 120"/>
                <a:gd name="T5" fmla="*/ 74 h 83"/>
                <a:gd name="T6" fmla="*/ 0 w 120"/>
                <a:gd name="T7" fmla="*/ 9 h 83"/>
                <a:gd name="T8" fmla="*/ 9 w 120"/>
                <a:gd name="T9" fmla="*/ 0 h 83"/>
                <a:gd name="T10" fmla="*/ 111 w 120"/>
                <a:gd name="T11" fmla="*/ 0 h 83"/>
                <a:gd name="T12" fmla="*/ 120 w 120"/>
                <a:gd name="T13" fmla="*/ 9 h 83"/>
                <a:gd name="T14" fmla="*/ 120 w 120"/>
                <a:gd name="T15" fmla="*/ 74 h 83"/>
                <a:gd name="T16" fmla="*/ 111 w 120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83">
                  <a:moveTo>
                    <a:pt x="111" y="83"/>
                  </a:moveTo>
                  <a:cubicBezTo>
                    <a:pt x="9" y="83"/>
                    <a:pt x="9" y="83"/>
                    <a:pt x="9" y="83"/>
                  </a:cubicBezTo>
                  <a:cubicBezTo>
                    <a:pt x="4" y="83"/>
                    <a:pt x="0" y="79"/>
                    <a:pt x="0" y="7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6" y="0"/>
                    <a:pt x="120" y="4"/>
                    <a:pt x="120" y="9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9"/>
                    <a:pt x="116" y="83"/>
                    <a:pt x="111" y="83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46">
              <a:extLst>
                <a:ext uri="{FF2B5EF4-FFF2-40B4-BE49-F238E27FC236}">
                  <a16:creationId xmlns:a16="http://schemas.microsoft.com/office/drawing/2014/main" id="{67B54C20-D9B0-439B-8FB8-191A98D84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856" y="1646118"/>
              <a:ext cx="1436505" cy="6760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Line 49">
              <a:extLst>
                <a:ext uri="{FF2B5EF4-FFF2-40B4-BE49-F238E27FC236}">
                  <a16:creationId xmlns:a16="http://schemas.microsoft.com/office/drawing/2014/main" id="{47E2AA13-4739-4AF7-BEC4-41076A5229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2527827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Line 52">
              <a:extLst>
                <a:ext uri="{FF2B5EF4-FFF2-40B4-BE49-F238E27FC236}">
                  <a16:creationId xmlns:a16="http://schemas.microsoft.com/office/drawing/2014/main" id="{AC03498D-49F1-4B94-A3EF-B272B0A6A6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2781844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Line 55">
              <a:extLst>
                <a:ext uri="{FF2B5EF4-FFF2-40B4-BE49-F238E27FC236}">
                  <a16:creationId xmlns:a16="http://schemas.microsoft.com/office/drawing/2014/main" id="{BF3B32B7-387D-4D9A-882C-429334AF8E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3047953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9" name="组合 36">
            <a:extLst>
              <a:ext uri="{FF2B5EF4-FFF2-40B4-BE49-F238E27FC236}">
                <a16:creationId xmlns:a16="http://schemas.microsoft.com/office/drawing/2014/main" id="{4F6BD68C-F986-4435-A105-836DBAC60732}"/>
              </a:ext>
            </a:extLst>
          </p:cNvPr>
          <p:cNvGrpSpPr/>
          <p:nvPr userDrawn="1"/>
        </p:nvGrpSpPr>
        <p:grpSpPr>
          <a:xfrm>
            <a:off x="6465959" y="5206057"/>
            <a:ext cx="1569252" cy="1191058"/>
            <a:chOff x="8918575" y="4303912"/>
            <a:chExt cx="3273425" cy="2484520"/>
          </a:xfrm>
        </p:grpSpPr>
        <p:sp>
          <p:nvSpPr>
            <p:cNvPr id="40" name="Rectangle 6">
              <a:extLst>
                <a:ext uri="{FF2B5EF4-FFF2-40B4-BE49-F238E27FC236}">
                  <a16:creationId xmlns:a16="http://schemas.microsoft.com/office/drawing/2014/main" id="{6DFC291B-AB9D-4C2C-B6A2-E417E352A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5036B640-CF0F-485A-9BAB-FC268D861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CED23341-B57F-4972-8D02-CE160263DA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A9EEDCE0-3CFF-4F0C-AF66-B5478DDA3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8C75A8CE-D4A2-442B-BB35-EE406932E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C97E6959-695D-4E44-83D0-8A5E24C34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2EF6A7AA-3FDE-4962-94C5-534B0416C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7" name="组合 44">
            <a:extLst>
              <a:ext uri="{FF2B5EF4-FFF2-40B4-BE49-F238E27FC236}">
                <a16:creationId xmlns:a16="http://schemas.microsoft.com/office/drawing/2014/main" id="{49873440-4FA3-4543-A300-6A4B64782D08}"/>
              </a:ext>
            </a:extLst>
          </p:cNvPr>
          <p:cNvGrpSpPr/>
          <p:nvPr userDrawn="1"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D149AC01-0557-4F71-AB26-D68C55052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14B02EDD-767F-4E7C-ABCB-857A6679C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A75ADE49-D965-4B64-8CA1-239C04767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4FD52201-4C1C-4ADA-956C-C660DC5AA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80E17FD4-CA92-4AEE-81D6-F1383BF40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933EB5DF-CDA6-45C0-9DC6-24D426189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B733CAB9-0466-45B3-8A6E-FDE7D877A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3B6263-EF30-41DA-908C-C629978D4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章节标题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385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8">
          <p15:clr>
            <a:srgbClr val="FBAE40"/>
          </p15:clr>
        </p15:guide>
        <p15:guide id="2" pos="170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深色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3" y="2"/>
            <a:ext cx="12193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75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89C9D41-3FB4-4CFD-981E-B1F3432807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416" y="0"/>
            <a:ext cx="11999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92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435" cy="6858000"/>
          </a:xfrm>
          <a:prstGeom prst="rect">
            <a:avLst/>
          </a:prstGeom>
        </p:spPr>
      </p:pic>
      <p:grpSp>
        <p:nvGrpSpPr>
          <p:cNvPr id="3" name="组合 19">
            <a:extLst>
              <a:ext uri="{FF2B5EF4-FFF2-40B4-BE49-F238E27FC236}">
                <a16:creationId xmlns:a16="http://schemas.microsoft.com/office/drawing/2014/main" id="{D537B95C-BA10-5A4D-9310-09A037801249}"/>
              </a:ext>
            </a:extLst>
          </p:cNvPr>
          <p:cNvGrpSpPr/>
          <p:nvPr userDrawn="1"/>
        </p:nvGrpSpPr>
        <p:grpSpPr>
          <a:xfrm flipH="1">
            <a:off x="-167655" y="-99441"/>
            <a:ext cx="6395162" cy="6705241"/>
            <a:chOff x="-720565" y="230326"/>
            <a:chExt cx="6395162" cy="6705241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D172DD69-4B2C-2A4F-A3B5-CD88E722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5A39E32A-6161-FC41-9819-9B36DCD29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ABD132A-D2C3-6742-A8E6-4196696D4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34BDF1-120C-FD4B-A1A9-300D38DF2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F37AF82-FC5C-BE42-AC35-65970D3A6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69CA412-2C74-D64D-AC56-5B8BBF087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886C25D3-969E-B240-8127-2A901CF9D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B2548C7C-D3A5-6948-817E-83141017E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视频</a:t>
            </a:r>
            <a:r>
              <a:rPr lang="en-US" altLang="zh-CN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/Demo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1360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浅色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577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3">
            <a:extLst>
              <a:ext uri="{FF2B5EF4-FFF2-40B4-BE49-F238E27FC236}">
                <a16:creationId xmlns:a16="http://schemas.microsoft.com/office/drawing/2014/main" id="{AE1DA0A7-951A-4435-ABD3-05B6B47732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5" y="2"/>
            <a:ext cx="12193435" cy="6858000"/>
          </a:xfrm>
          <a:prstGeom prst="rect">
            <a:avLst/>
          </a:prstGeom>
        </p:spPr>
      </p:pic>
      <p:grpSp>
        <p:nvGrpSpPr>
          <p:cNvPr id="57" name="组合 5">
            <a:extLst>
              <a:ext uri="{FF2B5EF4-FFF2-40B4-BE49-F238E27FC236}">
                <a16:creationId xmlns:a16="http://schemas.microsoft.com/office/drawing/2014/main" id="{71AE23A4-C47A-4AE4-9BCA-B0EA02C7F388}"/>
              </a:ext>
            </a:extLst>
          </p:cNvPr>
          <p:cNvGrpSpPr/>
          <p:nvPr userDrawn="1"/>
        </p:nvGrpSpPr>
        <p:grpSpPr>
          <a:xfrm>
            <a:off x="8224334" y="3503267"/>
            <a:ext cx="3376881" cy="2864669"/>
            <a:chOff x="560243" y="1160202"/>
            <a:chExt cx="6229350" cy="5770503"/>
          </a:xfrm>
        </p:grpSpPr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C96943A4-3B1C-4D52-A0B9-D9977927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43" y="2757651"/>
              <a:ext cx="5660842" cy="3604553"/>
            </a:xfrm>
            <a:custGeom>
              <a:avLst/>
              <a:gdLst>
                <a:gd name="T0" fmla="*/ 188 w 198"/>
                <a:gd name="T1" fmla="*/ 126 h 126"/>
                <a:gd name="T2" fmla="*/ 198 w 198"/>
                <a:gd name="T3" fmla="*/ 115 h 126"/>
                <a:gd name="T4" fmla="*/ 198 w 198"/>
                <a:gd name="T5" fmla="*/ 11 h 126"/>
                <a:gd name="T6" fmla="*/ 187 w 198"/>
                <a:gd name="T7" fmla="*/ 0 h 126"/>
                <a:gd name="T8" fmla="*/ 11 w 198"/>
                <a:gd name="T9" fmla="*/ 0 h 126"/>
                <a:gd name="T10" fmla="*/ 0 w 198"/>
                <a:gd name="T11" fmla="*/ 11 h 126"/>
                <a:gd name="T12" fmla="*/ 0 w 198"/>
                <a:gd name="T13" fmla="*/ 115 h 126"/>
                <a:gd name="T14" fmla="*/ 10 w 198"/>
                <a:gd name="T15" fmla="*/ 126 h 126"/>
                <a:gd name="T16" fmla="*/ 188 w 198"/>
                <a:gd name="T1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126">
                  <a:moveTo>
                    <a:pt x="188" y="126"/>
                  </a:moveTo>
                  <a:cubicBezTo>
                    <a:pt x="193" y="126"/>
                    <a:pt x="198" y="121"/>
                    <a:pt x="198" y="115"/>
                  </a:cubicBezTo>
                  <a:cubicBezTo>
                    <a:pt x="198" y="11"/>
                    <a:pt x="198" y="11"/>
                    <a:pt x="198" y="11"/>
                  </a:cubicBezTo>
                  <a:cubicBezTo>
                    <a:pt x="198" y="5"/>
                    <a:pt x="193" y="0"/>
                    <a:pt x="18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1"/>
                    <a:pt x="4" y="126"/>
                    <a:pt x="10" y="126"/>
                  </a:cubicBezTo>
                  <a:lnTo>
                    <a:pt x="188" y="126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FA27F30D-E802-4943-BB7D-6AA1ADA42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2933" y="6353346"/>
              <a:ext cx="1233774" cy="34754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3FE80360-4C7B-491F-89FC-76BD24568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02" y="2913965"/>
              <a:ext cx="5393725" cy="3291924"/>
            </a:xfrm>
            <a:custGeom>
              <a:avLst/>
              <a:gdLst>
                <a:gd name="T0" fmla="*/ 188 w 198"/>
                <a:gd name="T1" fmla="*/ 126 h 126"/>
                <a:gd name="T2" fmla="*/ 198 w 198"/>
                <a:gd name="T3" fmla="*/ 115 h 126"/>
                <a:gd name="T4" fmla="*/ 198 w 198"/>
                <a:gd name="T5" fmla="*/ 11 h 126"/>
                <a:gd name="T6" fmla="*/ 187 w 198"/>
                <a:gd name="T7" fmla="*/ 0 h 126"/>
                <a:gd name="T8" fmla="*/ 11 w 198"/>
                <a:gd name="T9" fmla="*/ 0 h 126"/>
                <a:gd name="T10" fmla="*/ 0 w 198"/>
                <a:gd name="T11" fmla="*/ 11 h 126"/>
                <a:gd name="T12" fmla="*/ 0 w 198"/>
                <a:gd name="T13" fmla="*/ 115 h 126"/>
                <a:gd name="T14" fmla="*/ 10 w 198"/>
                <a:gd name="T15" fmla="*/ 126 h 126"/>
                <a:gd name="T16" fmla="*/ 188 w 198"/>
                <a:gd name="T1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126">
                  <a:moveTo>
                    <a:pt x="188" y="126"/>
                  </a:moveTo>
                  <a:cubicBezTo>
                    <a:pt x="193" y="126"/>
                    <a:pt x="198" y="121"/>
                    <a:pt x="198" y="115"/>
                  </a:cubicBezTo>
                  <a:cubicBezTo>
                    <a:pt x="198" y="11"/>
                    <a:pt x="198" y="11"/>
                    <a:pt x="198" y="11"/>
                  </a:cubicBezTo>
                  <a:cubicBezTo>
                    <a:pt x="198" y="5"/>
                    <a:pt x="193" y="0"/>
                    <a:pt x="18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1"/>
                    <a:pt x="4" y="126"/>
                    <a:pt x="10" y="126"/>
                  </a:cubicBezTo>
                  <a:lnTo>
                    <a:pt x="188" y="12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744BA765-92B8-4F25-A11C-1D0289B1B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8304" y="6749264"/>
              <a:ext cx="2177246" cy="18144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7F648443-D04A-4358-A6E8-4FFB5AF03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4015618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6">
              <a:extLst>
                <a:ext uri="{FF2B5EF4-FFF2-40B4-BE49-F238E27FC236}">
                  <a16:creationId xmlns:a16="http://schemas.microsoft.com/office/drawing/2014/main" id="{8F1A2435-74D9-465C-A349-C7F12D8A9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4559926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9">
              <a:extLst>
                <a:ext uri="{FF2B5EF4-FFF2-40B4-BE49-F238E27FC236}">
                  <a16:creationId xmlns:a16="http://schemas.microsoft.com/office/drawing/2014/main" id="{FEE4D167-4370-4941-A11C-1FB0F9000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5128430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id="{34F3987D-95ED-4CE5-9FB8-00AB95A7F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6472" y="1185196"/>
              <a:ext cx="3423121" cy="2370779"/>
            </a:xfrm>
            <a:custGeom>
              <a:avLst/>
              <a:gdLst>
                <a:gd name="T0" fmla="*/ 111 w 120"/>
                <a:gd name="T1" fmla="*/ 83 h 83"/>
                <a:gd name="T2" fmla="*/ 9 w 120"/>
                <a:gd name="T3" fmla="*/ 83 h 83"/>
                <a:gd name="T4" fmla="*/ 0 w 120"/>
                <a:gd name="T5" fmla="*/ 74 h 83"/>
                <a:gd name="T6" fmla="*/ 0 w 120"/>
                <a:gd name="T7" fmla="*/ 9 h 83"/>
                <a:gd name="T8" fmla="*/ 9 w 120"/>
                <a:gd name="T9" fmla="*/ 0 h 83"/>
                <a:gd name="T10" fmla="*/ 111 w 120"/>
                <a:gd name="T11" fmla="*/ 0 h 83"/>
                <a:gd name="T12" fmla="*/ 120 w 120"/>
                <a:gd name="T13" fmla="*/ 9 h 83"/>
                <a:gd name="T14" fmla="*/ 120 w 120"/>
                <a:gd name="T15" fmla="*/ 74 h 83"/>
                <a:gd name="T16" fmla="*/ 111 w 120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83">
                  <a:moveTo>
                    <a:pt x="111" y="83"/>
                  </a:moveTo>
                  <a:cubicBezTo>
                    <a:pt x="9" y="83"/>
                    <a:pt x="9" y="83"/>
                    <a:pt x="9" y="83"/>
                  </a:cubicBezTo>
                  <a:cubicBezTo>
                    <a:pt x="4" y="83"/>
                    <a:pt x="0" y="79"/>
                    <a:pt x="0" y="7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6" y="0"/>
                    <a:pt x="120" y="4"/>
                    <a:pt x="120" y="9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9"/>
                    <a:pt x="116" y="83"/>
                    <a:pt x="111" y="83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282BA4D7-D644-42F8-AA9B-A5016E2C5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382678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Line 36">
              <a:extLst>
                <a:ext uri="{FF2B5EF4-FFF2-40B4-BE49-F238E27FC236}">
                  <a16:creationId xmlns:a16="http://schemas.microsoft.com/office/drawing/2014/main" id="{E3E53F4E-835F-4E1E-B769-8B02820F1A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382678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8">
              <a:extLst>
                <a:ext uri="{FF2B5EF4-FFF2-40B4-BE49-F238E27FC236}">
                  <a16:creationId xmlns:a16="http://schemas.microsoft.com/office/drawing/2014/main" id="{ABCEE988-B3E9-4171-AD72-EA578EE73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757651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Line 39">
              <a:extLst>
                <a:ext uri="{FF2B5EF4-FFF2-40B4-BE49-F238E27FC236}">
                  <a16:creationId xmlns:a16="http://schemas.microsoft.com/office/drawing/2014/main" id="{538838EE-F890-4E00-8A7D-F881F257A7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757651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1">
              <a:extLst>
                <a:ext uri="{FF2B5EF4-FFF2-40B4-BE49-F238E27FC236}">
                  <a16:creationId xmlns:a16="http://schemas.microsoft.com/office/drawing/2014/main" id="{75310C2B-32C2-41E8-B198-8D6AEC5D1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007710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Line 42">
              <a:extLst>
                <a:ext uri="{FF2B5EF4-FFF2-40B4-BE49-F238E27FC236}">
                  <a16:creationId xmlns:a16="http://schemas.microsoft.com/office/drawing/2014/main" id="{05347E07-BAB5-4FBC-BA65-0E43A88F4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007710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4">
              <a:extLst>
                <a:ext uri="{FF2B5EF4-FFF2-40B4-BE49-F238E27FC236}">
                  <a16:creationId xmlns:a16="http://schemas.microsoft.com/office/drawing/2014/main" id="{8061FFF3-4C2D-44FA-B8BF-B4ED199B1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226" y="1160202"/>
              <a:ext cx="1294257" cy="2431263"/>
            </a:xfrm>
            <a:custGeom>
              <a:avLst/>
              <a:gdLst>
                <a:gd name="T0" fmla="*/ 40 w 45"/>
                <a:gd name="T1" fmla="*/ 85 h 85"/>
                <a:gd name="T2" fmla="*/ 4 w 45"/>
                <a:gd name="T3" fmla="*/ 85 h 85"/>
                <a:gd name="T4" fmla="*/ 0 w 45"/>
                <a:gd name="T5" fmla="*/ 81 h 85"/>
                <a:gd name="T6" fmla="*/ 0 w 45"/>
                <a:gd name="T7" fmla="*/ 5 h 85"/>
                <a:gd name="T8" fmla="*/ 4 w 45"/>
                <a:gd name="T9" fmla="*/ 0 h 85"/>
                <a:gd name="T10" fmla="*/ 40 w 45"/>
                <a:gd name="T11" fmla="*/ 0 h 85"/>
                <a:gd name="T12" fmla="*/ 45 w 45"/>
                <a:gd name="T13" fmla="*/ 5 h 85"/>
                <a:gd name="T14" fmla="*/ 45 w 45"/>
                <a:gd name="T15" fmla="*/ 81 h 85"/>
                <a:gd name="T16" fmla="*/ 40 w 45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85">
                  <a:moveTo>
                    <a:pt x="40" y="85"/>
                  </a:moveTo>
                  <a:cubicBezTo>
                    <a:pt x="4" y="85"/>
                    <a:pt x="4" y="85"/>
                    <a:pt x="4" y="85"/>
                  </a:cubicBezTo>
                  <a:cubicBezTo>
                    <a:pt x="1" y="85"/>
                    <a:pt x="0" y="83"/>
                    <a:pt x="0" y="8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84"/>
                    <a:pt x="43" y="85"/>
                    <a:pt x="40" y="85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4">
              <a:extLst>
                <a:ext uri="{FF2B5EF4-FFF2-40B4-BE49-F238E27FC236}">
                  <a16:creationId xmlns:a16="http://schemas.microsoft.com/office/drawing/2014/main" id="{EF288ACE-7335-4279-BF1A-0A72E5F7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8078" y="1241833"/>
              <a:ext cx="1066553" cy="2268000"/>
            </a:xfrm>
            <a:custGeom>
              <a:avLst/>
              <a:gdLst>
                <a:gd name="T0" fmla="*/ 40 w 45"/>
                <a:gd name="T1" fmla="*/ 85 h 85"/>
                <a:gd name="T2" fmla="*/ 4 w 45"/>
                <a:gd name="T3" fmla="*/ 85 h 85"/>
                <a:gd name="T4" fmla="*/ 0 w 45"/>
                <a:gd name="T5" fmla="*/ 81 h 85"/>
                <a:gd name="T6" fmla="*/ 0 w 45"/>
                <a:gd name="T7" fmla="*/ 5 h 85"/>
                <a:gd name="T8" fmla="*/ 4 w 45"/>
                <a:gd name="T9" fmla="*/ 0 h 85"/>
                <a:gd name="T10" fmla="*/ 40 w 45"/>
                <a:gd name="T11" fmla="*/ 0 h 85"/>
                <a:gd name="T12" fmla="*/ 45 w 45"/>
                <a:gd name="T13" fmla="*/ 5 h 85"/>
                <a:gd name="T14" fmla="*/ 45 w 45"/>
                <a:gd name="T15" fmla="*/ 81 h 85"/>
                <a:gd name="T16" fmla="*/ 40 w 45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85">
                  <a:moveTo>
                    <a:pt x="40" y="85"/>
                  </a:moveTo>
                  <a:cubicBezTo>
                    <a:pt x="4" y="85"/>
                    <a:pt x="4" y="85"/>
                    <a:pt x="4" y="85"/>
                  </a:cubicBezTo>
                  <a:cubicBezTo>
                    <a:pt x="1" y="85"/>
                    <a:pt x="0" y="83"/>
                    <a:pt x="0" y="8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84"/>
                    <a:pt x="43" y="85"/>
                    <a:pt x="40" y="8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Rectangle 46">
              <a:extLst>
                <a:ext uri="{FF2B5EF4-FFF2-40B4-BE49-F238E27FC236}">
                  <a16:creationId xmlns:a16="http://schemas.microsoft.com/office/drawing/2014/main" id="{C56961CF-CC5F-48F6-885C-85B79CE21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069" y="1729504"/>
              <a:ext cx="665275" cy="5926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47">
              <a:extLst>
                <a:ext uri="{FF2B5EF4-FFF2-40B4-BE49-F238E27FC236}">
                  <a16:creationId xmlns:a16="http://schemas.microsoft.com/office/drawing/2014/main" id="{E87C3218-3B8C-4F1A-8776-55898915E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2527827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Line 48">
              <a:extLst>
                <a:ext uri="{FF2B5EF4-FFF2-40B4-BE49-F238E27FC236}">
                  <a16:creationId xmlns:a16="http://schemas.microsoft.com/office/drawing/2014/main" id="{2405D883-A00F-4491-B43C-51DDE2DB1A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527827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Line 49">
              <a:extLst>
                <a:ext uri="{FF2B5EF4-FFF2-40B4-BE49-F238E27FC236}">
                  <a16:creationId xmlns:a16="http://schemas.microsoft.com/office/drawing/2014/main" id="{AA86A38D-9976-4A9F-8D9E-EDD4FD07FB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527827"/>
              <a:ext cx="628983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50">
              <a:extLst>
                <a:ext uri="{FF2B5EF4-FFF2-40B4-BE49-F238E27FC236}">
                  <a16:creationId xmlns:a16="http://schemas.microsoft.com/office/drawing/2014/main" id="{A8931AA4-999A-49BC-A6DF-4438D9B05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2781844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Line 51">
              <a:extLst>
                <a:ext uri="{FF2B5EF4-FFF2-40B4-BE49-F238E27FC236}">
                  <a16:creationId xmlns:a16="http://schemas.microsoft.com/office/drawing/2014/main" id="{843731F4-149E-4EDE-A917-3297C0061C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781844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3">
              <a:extLst>
                <a:ext uri="{FF2B5EF4-FFF2-40B4-BE49-F238E27FC236}">
                  <a16:creationId xmlns:a16="http://schemas.microsoft.com/office/drawing/2014/main" id="{D364EE92-5A1F-4954-937A-D9898BA01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3047953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Line 54">
              <a:extLst>
                <a:ext uri="{FF2B5EF4-FFF2-40B4-BE49-F238E27FC236}">
                  <a16:creationId xmlns:a16="http://schemas.microsoft.com/office/drawing/2014/main" id="{F8A07819-77FC-4904-98C7-5C944530BB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3047953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Line 55">
              <a:extLst>
                <a:ext uri="{FF2B5EF4-FFF2-40B4-BE49-F238E27FC236}">
                  <a16:creationId xmlns:a16="http://schemas.microsoft.com/office/drawing/2014/main" id="{A164F943-20D2-4475-BDDF-58D30FB6C7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3047953"/>
              <a:ext cx="628983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2">
              <a:extLst>
                <a:ext uri="{FF2B5EF4-FFF2-40B4-BE49-F238E27FC236}">
                  <a16:creationId xmlns:a16="http://schemas.microsoft.com/office/drawing/2014/main" id="{EE1ABDE5-7BD1-4727-8A4F-EF3AA2227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6927" y="1287291"/>
              <a:ext cx="3222210" cy="2166588"/>
            </a:xfrm>
            <a:custGeom>
              <a:avLst/>
              <a:gdLst>
                <a:gd name="T0" fmla="*/ 111 w 120"/>
                <a:gd name="T1" fmla="*/ 83 h 83"/>
                <a:gd name="T2" fmla="*/ 9 w 120"/>
                <a:gd name="T3" fmla="*/ 83 h 83"/>
                <a:gd name="T4" fmla="*/ 0 w 120"/>
                <a:gd name="T5" fmla="*/ 74 h 83"/>
                <a:gd name="T6" fmla="*/ 0 w 120"/>
                <a:gd name="T7" fmla="*/ 9 h 83"/>
                <a:gd name="T8" fmla="*/ 9 w 120"/>
                <a:gd name="T9" fmla="*/ 0 h 83"/>
                <a:gd name="T10" fmla="*/ 111 w 120"/>
                <a:gd name="T11" fmla="*/ 0 h 83"/>
                <a:gd name="T12" fmla="*/ 120 w 120"/>
                <a:gd name="T13" fmla="*/ 9 h 83"/>
                <a:gd name="T14" fmla="*/ 120 w 120"/>
                <a:gd name="T15" fmla="*/ 74 h 83"/>
                <a:gd name="T16" fmla="*/ 111 w 120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83">
                  <a:moveTo>
                    <a:pt x="111" y="83"/>
                  </a:moveTo>
                  <a:cubicBezTo>
                    <a:pt x="9" y="83"/>
                    <a:pt x="9" y="83"/>
                    <a:pt x="9" y="83"/>
                  </a:cubicBezTo>
                  <a:cubicBezTo>
                    <a:pt x="4" y="83"/>
                    <a:pt x="0" y="79"/>
                    <a:pt x="0" y="7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6" y="0"/>
                    <a:pt x="120" y="4"/>
                    <a:pt x="120" y="9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9"/>
                    <a:pt x="116" y="83"/>
                    <a:pt x="111" y="83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Rectangle 46">
              <a:extLst>
                <a:ext uri="{FF2B5EF4-FFF2-40B4-BE49-F238E27FC236}">
                  <a16:creationId xmlns:a16="http://schemas.microsoft.com/office/drawing/2014/main" id="{E1F76B17-DE0F-406E-BE8D-D8DDAB0D4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856" y="1646118"/>
              <a:ext cx="1436505" cy="6760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Line 49">
              <a:extLst>
                <a:ext uri="{FF2B5EF4-FFF2-40B4-BE49-F238E27FC236}">
                  <a16:creationId xmlns:a16="http://schemas.microsoft.com/office/drawing/2014/main" id="{D8B0AB07-8046-4667-B3DF-59909CC8D7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2527827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Line 52">
              <a:extLst>
                <a:ext uri="{FF2B5EF4-FFF2-40B4-BE49-F238E27FC236}">
                  <a16:creationId xmlns:a16="http://schemas.microsoft.com/office/drawing/2014/main" id="{DA88687F-6FF9-41FB-8635-74AAB7F6D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2781844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Line 55">
              <a:extLst>
                <a:ext uri="{FF2B5EF4-FFF2-40B4-BE49-F238E27FC236}">
                  <a16:creationId xmlns:a16="http://schemas.microsoft.com/office/drawing/2014/main" id="{EC46E799-D948-4326-A88B-7CEB613BF4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3047953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8" name="组合 36">
            <a:extLst>
              <a:ext uri="{FF2B5EF4-FFF2-40B4-BE49-F238E27FC236}">
                <a16:creationId xmlns:a16="http://schemas.microsoft.com/office/drawing/2014/main" id="{720DF7F9-7D77-400C-873B-28C3BAE22220}"/>
              </a:ext>
            </a:extLst>
          </p:cNvPr>
          <p:cNvGrpSpPr/>
          <p:nvPr userDrawn="1"/>
        </p:nvGrpSpPr>
        <p:grpSpPr>
          <a:xfrm>
            <a:off x="6465959" y="5206057"/>
            <a:ext cx="1569252" cy="1191058"/>
            <a:chOff x="8918575" y="4303912"/>
            <a:chExt cx="3273425" cy="2484520"/>
          </a:xfrm>
        </p:grpSpPr>
        <p:sp>
          <p:nvSpPr>
            <p:cNvPr id="89" name="Rectangle 6">
              <a:extLst>
                <a:ext uri="{FF2B5EF4-FFF2-40B4-BE49-F238E27FC236}">
                  <a16:creationId xmlns:a16="http://schemas.microsoft.com/office/drawing/2014/main" id="{28E84AD4-0AF4-4EFA-88C9-8FF2BB064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852214BA-A846-4143-90F2-31BC9474B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id="{D4E5B1B1-DC2D-4372-BA53-46589CB1A1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7CB06C13-2247-4995-BE86-0B4634533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43E25C31-BA70-447C-8CB0-8770CE35E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F84049DC-FA61-4A2B-9278-604CB613E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CB4FF0B7-2E0E-4D16-A20D-3F3967BAA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6" name="组合 44">
            <a:extLst>
              <a:ext uri="{FF2B5EF4-FFF2-40B4-BE49-F238E27FC236}">
                <a16:creationId xmlns:a16="http://schemas.microsoft.com/office/drawing/2014/main" id="{CB78191C-2E9E-4C85-9AD1-89700E907FBF}"/>
              </a:ext>
            </a:extLst>
          </p:cNvPr>
          <p:cNvGrpSpPr/>
          <p:nvPr userDrawn="1"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2AE6E899-65C3-4A9A-BA9F-553B18F9F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99102259-8728-43D8-BFED-A114E17DA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AA50F849-9256-4CBB-BDFA-09D32F082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00BDF1A8-9E98-4A5D-854F-5FC261B56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A061664A-D3EB-4B6B-861A-8091788C1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7A4F3BBC-7576-4F4F-BA44-4397F7B54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3">
              <a:extLst>
                <a:ext uri="{FF2B5EF4-FFF2-40B4-BE49-F238E27FC236}">
                  <a16:creationId xmlns:a16="http://schemas.microsoft.com/office/drawing/2014/main" id="{2072BCCF-9E13-45AA-A05A-3FC89658E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3D9957-2EF5-49A9-A9D3-4F6B8BECD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0916" y="2705168"/>
            <a:ext cx="6631004" cy="1325563"/>
          </a:xfrm>
        </p:spPr>
        <p:txBody>
          <a:bodyPr>
            <a:normAutofit/>
          </a:bodyPr>
          <a:lstStyle>
            <a:lvl1pPr marL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spc="-102" dirty="0">
                <a:ln w="3175">
                  <a:noFill/>
                </a:ln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视频</a:t>
            </a:r>
            <a:r>
              <a:rPr lang="en-US" altLang="zh-CN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/Demo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grpSp>
        <p:nvGrpSpPr>
          <p:cNvPr id="104" name="组合 44">
            <a:extLst>
              <a:ext uri="{FF2B5EF4-FFF2-40B4-BE49-F238E27FC236}">
                <a16:creationId xmlns:a16="http://schemas.microsoft.com/office/drawing/2014/main" id="{10A0F3D0-DF3C-774D-B7BA-193C92A0ADE4}"/>
              </a:ext>
            </a:extLst>
          </p:cNvPr>
          <p:cNvGrpSpPr/>
          <p:nvPr userDrawn="1"/>
        </p:nvGrpSpPr>
        <p:grpSpPr>
          <a:xfrm flipH="1">
            <a:off x="-183386" y="-146769"/>
            <a:ext cx="6395162" cy="6705241"/>
            <a:chOff x="-720565" y="230326"/>
            <a:chExt cx="6395162" cy="6705241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90EE963B-3C32-F44D-88AD-8D4B941B7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6356A4F0-EE92-6042-BE01-BE71F6029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7">
              <a:extLst>
                <a:ext uri="{FF2B5EF4-FFF2-40B4-BE49-F238E27FC236}">
                  <a16:creationId xmlns:a16="http://schemas.microsoft.com/office/drawing/2014/main" id="{257EABA6-3A8B-E84F-8B82-679890DCF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8">
              <a:extLst>
                <a:ext uri="{FF2B5EF4-FFF2-40B4-BE49-F238E27FC236}">
                  <a16:creationId xmlns:a16="http://schemas.microsoft.com/office/drawing/2014/main" id="{400178C2-E26E-E945-AC3D-69728FC7F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">
              <a:extLst>
                <a:ext uri="{FF2B5EF4-FFF2-40B4-BE49-F238E27FC236}">
                  <a16:creationId xmlns:a16="http://schemas.microsoft.com/office/drawing/2014/main" id="{A6D83521-0238-454E-BBBE-C2FA781E3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id="{9D7F7498-5FF4-2D4D-8540-6717EA4D0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3">
              <a:extLst>
                <a:ext uri="{FF2B5EF4-FFF2-40B4-BE49-F238E27FC236}">
                  <a16:creationId xmlns:a16="http://schemas.microsoft.com/office/drawing/2014/main" id="{1A24424E-533C-8147-9DED-08E772FFA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0439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>
          <p15:clr>
            <a:srgbClr val="FBAE40"/>
          </p15:clr>
        </p15:guide>
        <p15:guide id="2" pos="173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56B4C-98FC-4CC7-8B59-A792B4F37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481292-404C-4785-BE3A-459DD3D7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672001-1750-46FF-8077-2115DA579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A3463-51ED-4E09-B4E0-6096900C97C1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F92DEC-E097-4C53-AF4A-15005DF44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FB819A-BC43-4961-8D0B-881FC04D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4CA4-EAEF-40BC-A585-C24F4417E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502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深色背景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3">
            <a:extLst>
              <a:ext uri="{FF2B5EF4-FFF2-40B4-BE49-F238E27FC236}">
                <a16:creationId xmlns:a16="http://schemas.microsoft.com/office/drawing/2014/main" id="{AE1DA0A7-951A-4435-ABD3-05B6B47732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5" y="2"/>
            <a:ext cx="12193435" cy="6858000"/>
          </a:xfrm>
          <a:prstGeom prst="rect">
            <a:avLst/>
          </a:prstGeom>
        </p:spPr>
      </p:pic>
      <p:grpSp>
        <p:nvGrpSpPr>
          <p:cNvPr id="57" name="组合 5">
            <a:extLst>
              <a:ext uri="{FF2B5EF4-FFF2-40B4-BE49-F238E27FC236}">
                <a16:creationId xmlns:a16="http://schemas.microsoft.com/office/drawing/2014/main" id="{71AE23A4-C47A-4AE4-9BCA-B0EA02C7F388}"/>
              </a:ext>
            </a:extLst>
          </p:cNvPr>
          <p:cNvGrpSpPr/>
          <p:nvPr userDrawn="1"/>
        </p:nvGrpSpPr>
        <p:grpSpPr>
          <a:xfrm>
            <a:off x="8224334" y="3503267"/>
            <a:ext cx="3376881" cy="2864669"/>
            <a:chOff x="560243" y="1160202"/>
            <a:chExt cx="6229350" cy="5770503"/>
          </a:xfrm>
        </p:grpSpPr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C96943A4-3B1C-4D52-A0B9-D9977927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43" y="2757651"/>
              <a:ext cx="5660842" cy="3604553"/>
            </a:xfrm>
            <a:custGeom>
              <a:avLst/>
              <a:gdLst>
                <a:gd name="T0" fmla="*/ 188 w 198"/>
                <a:gd name="T1" fmla="*/ 126 h 126"/>
                <a:gd name="T2" fmla="*/ 198 w 198"/>
                <a:gd name="T3" fmla="*/ 115 h 126"/>
                <a:gd name="T4" fmla="*/ 198 w 198"/>
                <a:gd name="T5" fmla="*/ 11 h 126"/>
                <a:gd name="T6" fmla="*/ 187 w 198"/>
                <a:gd name="T7" fmla="*/ 0 h 126"/>
                <a:gd name="T8" fmla="*/ 11 w 198"/>
                <a:gd name="T9" fmla="*/ 0 h 126"/>
                <a:gd name="T10" fmla="*/ 0 w 198"/>
                <a:gd name="T11" fmla="*/ 11 h 126"/>
                <a:gd name="T12" fmla="*/ 0 w 198"/>
                <a:gd name="T13" fmla="*/ 115 h 126"/>
                <a:gd name="T14" fmla="*/ 10 w 198"/>
                <a:gd name="T15" fmla="*/ 126 h 126"/>
                <a:gd name="T16" fmla="*/ 188 w 198"/>
                <a:gd name="T1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126">
                  <a:moveTo>
                    <a:pt x="188" y="126"/>
                  </a:moveTo>
                  <a:cubicBezTo>
                    <a:pt x="193" y="126"/>
                    <a:pt x="198" y="121"/>
                    <a:pt x="198" y="115"/>
                  </a:cubicBezTo>
                  <a:cubicBezTo>
                    <a:pt x="198" y="11"/>
                    <a:pt x="198" y="11"/>
                    <a:pt x="198" y="11"/>
                  </a:cubicBezTo>
                  <a:cubicBezTo>
                    <a:pt x="198" y="5"/>
                    <a:pt x="193" y="0"/>
                    <a:pt x="18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1"/>
                    <a:pt x="4" y="126"/>
                    <a:pt x="10" y="126"/>
                  </a:cubicBezTo>
                  <a:lnTo>
                    <a:pt x="188" y="126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FA27F30D-E802-4943-BB7D-6AA1ADA42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2933" y="6353346"/>
              <a:ext cx="1233774" cy="34754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3FE80360-4C7B-491F-89FC-76BD24568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02" y="2913965"/>
              <a:ext cx="5393725" cy="3291924"/>
            </a:xfrm>
            <a:custGeom>
              <a:avLst/>
              <a:gdLst>
                <a:gd name="T0" fmla="*/ 188 w 198"/>
                <a:gd name="T1" fmla="*/ 126 h 126"/>
                <a:gd name="T2" fmla="*/ 198 w 198"/>
                <a:gd name="T3" fmla="*/ 115 h 126"/>
                <a:gd name="T4" fmla="*/ 198 w 198"/>
                <a:gd name="T5" fmla="*/ 11 h 126"/>
                <a:gd name="T6" fmla="*/ 187 w 198"/>
                <a:gd name="T7" fmla="*/ 0 h 126"/>
                <a:gd name="T8" fmla="*/ 11 w 198"/>
                <a:gd name="T9" fmla="*/ 0 h 126"/>
                <a:gd name="T10" fmla="*/ 0 w 198"/>
                <a:gd name="T11" fmla="*/ 11 h 126"/>
                <a:gd name="T12" fmla="*/ 0 w 198"/>
                <a:gd name="T13" fmla="*/ 115 h 126"/>
                <a:gd name="T14" fmla="*/ 10 w 198"/>
                <a:gd name="T15" fmla="*/ 126 h 126"/>
                <a:gd name="T16" fmla="*/ 188 w 198"/>
                <a:gd name="T1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126">
                  <a:moveTo>
                    <a:pt x="188" y="126"/>
                  </a:moveTo>
                  <a:cubicBezTo>
                    <a:pt x="193" y="126"/>
                    <a:pt x="198" y="121"/>
                    <a:pt x="198" y="115"/>
                  </a:cubicBezTo>
                  <a:cubicBezTo>
                    <a:pt x="198" y="11"/>
                    <a:pt x="198" y="11"/>
                    <a:pt x="198" y="11"/>
                  </a:cubicBezTo>
                  <a:cubicBezTo>
                    <a:pt x="198" y="5"/>
                    <a:pt x="193" y="0"/>
                    <a:pt x="18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1"/>
                    <a:pt x="4" y="126"/>
                    <a:pt x="10" y="126"/>
                  </a:cubicBezTo>
                  <a:lnTo>
                    <a:pt x="188" y="12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744BA765-92B8-4F25-A11C-1D0289B1B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8304" y="6749264"/>
              <a:ext cx="2177246" cy="18144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7F648443-D04A-4358-A6E8-4FFB5AF03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4015618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6">
              <a:extLst>
                <a:ext uri="{FF2B5EF4-FFF2-40B4-BE49-F238E27FC236}">
                  <a16:creationId xmlns:a16="http://schemas.microsoft.com/office/drawing/2014/main" id="{8F1A2435-74D9-465C-A349-C7F12D8A9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4559926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9">
              <a:extLst>
                <a:ext uri="{FF2B5EF4-FFF2-40B4-BE49-F238E27FC236}">
                  <a16:creationId xmlns:a16="http://schemas.microsoft.com/office/drawing/2014/main" id="{FEE4D167-4370-4941-A11C-1FB0F9000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5128430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id="{34F3987D-95ED-4CE5-9FB8-00AB95A7F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6472" y="1185196"/>
              <a:ext cx="3423121" cy="2370779"/>
            </a:xfrm>
            <a:custGeom>
              <a:avLst/>
              <a:gdLst>
                <a:gd name="T0" fmla="*/ 111 w 120"/>
                <a:gd name="T1" fmla="*/ 83 h 83"/>
                <a:gd name="T2" fmla="*/ 9 w 120"/>
                <a:gd name="T3" fmla="*/ 83 h 83"/>
                <a:gd name="T4" fmla="*/ 0 w 120"/>
                <a:gd name="T5" fmla="*/ 74 h 83"/>
                <a:gd name="T6" fmla="*/ 0 w 120"/>
                <a:gd name="T7" fmla="*/ 9 h 83"/>
                <a:gd name="T8" fmla="*/ 9 w 120"/>
                <a:gd name="T9" fmla="*/ 0 h 83"/>
                <a:gd name="T10" fmla="*/ 111 w 120"/>
                <a:gd name="T11" fmla="*/ 0 h 83"/>
                <a:gd name="T12" fmla="*/ 120 w 120"/>
                <a:gd name="T13" fmla="*/ 9 h 83"/>
                <a:gd name="T14" fmla="*/ 120 w 120"/>
                <a:gd name="T15" fmla="*/ 74 h 83"/>
                <a:gd name="T16" fmla="*/ 111 w 120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83">
                  <a:moveTo>
                    <a:pt x="111" y="83"/>
                  </a:moveTo>
                  <a:cubicBezTo>
                    <a:pt x="9" y="83"/>
                    <a:pt x="9" y="83"/>
                    <a:pt x="9" y="83"/>
                  </a:cubicBezTo>
                  <a:cubicBezTo>
                    <a:pt x="4" y="83"/>
                    <a:pt x="0" y="79"/>
                    <a:pt x="0" y="7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6" y="0"/>
                    <a:pt x="120" y="4"/>
                    <a:pt x="120" y="9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9"/>
                    <a:pt x="116" y="83"/>
                    <a:pt x="111" y="83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282BA4D7-D644-42F8-AA9B-A5016E2C5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382678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Line 36">
              <a:extLst>
                <a:ext uri="{FF2B5EF4-FFF2-40B4-BE49-F238E27FC236}">
                  <a16:creationId xmlns:a16="http://schemas.microsoft.com/office/drawing/2014/main" id="{E3E53F4E-835F-4E1E-B769-8B02820F1A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382678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8">
              <a:extLst>
                <a:ext uri="{FF2B5EF4-FFF2-40B4-BE49-F238E27FC236}">
                  <a16:creationId xmlns:a16="http://schemas.microsoft.com/office/drawing/2014/main" id="{ABCEE988-B3E9-4171-AD72-EA578EE73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757651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Line 39">
              <a:extLst>
                <a:ext uri="{FF2B5EF4-FFF2-40B4-BE49-F238E27FC236}">
                  <a16:creationId xmlns:a16="http://schemas.microsoft.com/office/drawing/2014/main" id="{538838EE-F890-4E00-8A7D-F881F257A7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757651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1">
              <a:extLst>
                <a:ext uri="{FF2B5EF4-FFF2-40B4-BE49-F238E27FC236}">
                  <a16:creationId xmlns:a16="http://schemas.microsoft.com/office/drawing/2014/main" id="{75310C2B-32C2-41E8-B198-8D6AEC5D1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007710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Line 42">
              <a:extLst>
                <a:ext uri="{FF2B5EF4-FFF2-40B4-BE49-F238E27FC236}">
                  <a16:creationId xmlns:a16="http://schemas.microsoft.com/office/drawing/2014/main" id="{05347E07-BAB5-4FBC-BA65-0E43A88F4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007710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4">
              <a:extLst>
                <a:ext uri="{FF2B5EF4-FFF2-40B4-BE49-F238E27FC236}">
                  <a16:creationId xmlns:a16="http://schemas.microsoft.com/office/drawing/2014/main" id="{8061FFF3-4C2D-44FA-B8BF-B4ED199B1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226" y="1160202"/>
              <a:ext cx="1294257" cy="2431263"/>
            </a:xfrm>
            <a:custGeom>
              <a:avLst/>
              <a:gdLst>
                <a:gd name="T0" fmla="*/ 40 w 45"/>
                <a:gd name="T1" fmla="*/ 85 h 85"/>
                <a:gd name="T2" fmla="*/ 4 w 45"/>
                <a:gd name="T3" fmla="*/ 85 h 85"/>
                <a:gd name="T4" fmla="*/ 0 w 45"/>
                <a:gd name="T5" fmla="*/ 81 h 85"/>
                <a:gd name="T6" fmla="*/ 0 w 45"/>
                <a:gd name="T7" fmla="*/ 5 h 85"/>
                <a:gd name="T8" fmla="*/ 4 w 45"/>
                <a:gd name="T9" fmla="*/ 0 h 85"/>
                <a:gd name="T10" fmla="*/ 40 w 45"/>
                <a:gd name="T11" fmla="*/ 0 h 85"/>
                <a:gd name="T12" fmla="*/ 45 w 45"/>
                <a:gd name="T13" fmla="*/ 5 h 85"/>
                <a:gd name="T14" fmla="*/ 45 w 45"/>
                <a:gd name="T15" fmla="*/ 81 h 85"/>
                <a:gd name="T16" fmla="*/ 40 w 45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85">
                  <a:moveTo>
                    <a:pt x="40" y="85"/>
                  </a:moveTo>
                  <a:cubicBezTo>
                    <a:pt x="4" y="85"/>
                    <a:pt x="4" y="85"/>
                    <a:pt x="4" y="85"/>
                  </a:cubicBezTo>
                  <a:cubicBezTo>
                    <a:pt x="1" y="85"/>
                    <a:pt x="0" y="83"/>
                    <a:pt x="0" y="8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84"/>
                    <a:pt x="43" y="85"/>
                    <a:pt x="40" y="85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4">
              <a:extLst>
                <a:ext uri="{FF2B5EF4-FFF2-40B4-BE49-F238E27FC236}">
                  <a16:creationId xmlns:a16="http://schemas.microsoft.com/office/drawing/2014/main" id="{EF288ACE-7335-4279-BF1A-0A72E5F7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8078" y="1241833"/>
              <a:ext cx="1066553" cy="2268000"/>
            </a:xfrm>
            <a:custGeom>
              <a:avLst/>
              <a:gdLst>
                <a:gd name="T0" fmla="*/ 40 w 45"/>
                <a:gd name="T1" fmla="*/ 85 h 85"/>
                <a:gd name="T2" fmla="*/ 4 w 45"/>
                <a:gd name="T3" fmla="*/ 85 h 85"/>
                <a:gd name="T4" fmla="*/ 0 w 45"/>
                <a:gd name="T5" fmla="*/ 81 h 85"/>
                <a:gd name="T6" fmla="*/ 0 w 45"/>
                <a:gd name="T7" fmla="*/ 5 h 85"/>
                <a:gd name="T8" fmla="*/ 4 w 45"/>
                <a:gd name="T9" fmla="*/ 0 h 85"/>
                <a:gd name="T10" fmla="*/ 40 w 45"/>
                <a:gd name="T11" fmla="*/ 0 h 85"/>
                <a:gd name="T12" fmla="*/ 45 w 45"/>
                <a:gd name="T13" fmla="*/ 5 h 85"/>
                <a:gd name="T14" fmla="*/ 45 w 45"/>
                <a:gd name="T15" fmla="*/ 81 h 85"/>
                <a:gd name="T16" fmla="*/ 40 w 45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85">
                  <a:moveTo>
                    <a:pt x="40" y="85"/>
                  </a:moveTo>
                  <a:cubicBezTo>
                    <a:pt x="4" y="85"/>
                    <a:pt x="4" y="85"/>
                    <a:pt x="4" y="85"/>
                  </a:cubicBezTo>
                  <a:cubicBezTo>
                    <a:pt x="1" y="85"/>
                    <a:pt x="0" y="83"/>
                    <a:pt x="0" y="8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84"/>
                    <a:pt x="43" y="85"/>
                    <a:pt x="40" y="8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Rectangle 46">
              <a:extLst>
                <a:ext uri="{FF2B5EF4-FFF2-40B4-BE49-F238E27FC236}">
                  <a16:creationId xmlns:a16="http://schemas.microsoft.com/office/drawing/2014/main" id="{C56961CF-CC5F-48F6-885C-85B79CE21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069" y="1729504"/>
              <a:ext cx="665275" cy="5926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47">
              <a:extLst>
                <a:ext uri="{FF2B5EF4-FFF2-40B4-BE49-F238E27FC236}">
                  <a16:creationId xmlns:a16="http://schemas.microsoft.com/office/drawing/2014/main" id="{E87C3218-3B8C-4F1A-8776-55898915E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2527827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Line 48">
              <a:extLst>
                <a:ext uri="{FF2B5EF4-FFF2-40B4-BE49-F238E27FC236}">
                  <a16:creationId xmlns:a16="http://schemas.microsoft.com/office/drawing/2014/main" id="{2405D883-A00F-4491-B43C-51DDE2DB1A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527827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Line 49">
              <a:extLst>
                <a:ext uri="{FF2B5EF4-FFF2-40B4-BE49-F238E27FC236}">
                  <a16:creationId xmlns:a16="http://schemas.microsoft.com/office/drawing/2014/main" id="{AA86A38D-9976-4A9F-8D9E-EDD4FD07FB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527827"/>
              <a:ext cx="628983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50">
              <a:extLst>
                <a:ext uri="{FF2B5EF4-FFF2-40B4-BE49-F238E27FC236}">
                  <a16:creationId xmlns:a16="http://schemas.microsoft.com/office/drawing/2014/main" id="{A8931AA4-999A-49BC-A6DF-4438D9B05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2781844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Line 51">
              <a:extLst>
                <a:ext uri="{FF2B5EF4-FFF2-40B4-BE49-F238E27FC236}">
                  <a16:creationId xmlns:a16="http://schemas.microsoft.com/office/drawing/2014/main" id="{843731F4-149E-4EDE-A917-3297C0061C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781844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3">
              <a:extLst>
                <a:ext uri="{FF2B5EF4-FFF2-40B4-BE49-F238E27FC236}">
                  <a16:creationId xmlns:a16="http://schemas.microsoft.com/office/drawing/2014/main" id="{D364EE92-5A1F-4954-937A-D9898BA01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3047953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Line 54">
              <a:extLst>
                <a:ext uri="{FF2B5EF4-FFF2-40B4-BE49-F238E27FC236}">
                  <a16:creationId xmlns:a16="http://schemas.microsoft.com/office/drawing/2014/main" id="{F8A07819-77FC-4904-98C7-5C944530BB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3047953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Line 55">
              <a:extLst>
                <a:ext uri="{FF2B5EF4-FFF2-40B4-BE49-F238E27FC236}">
                  <a16:creationId xmlns:a16="http://schemas.microsoft.com/office/drawing/2014/main" id="{A164F943-20D2-4475-BDDF-58D30FB6C7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3047953"/>
              <a:ext cx="628983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2">
              <a:extLst>
                <a:ext uri="{FF2B5EF4-FFF2-40B4-BE49-F238E27FC236}">
                  <a16:creationId xmlns:a16="http://schemas.microsoft.com/office/drawing/2014/main" id="{EE1ABDE5-7BD1-4727-8A4F-EF3AA2227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6927" y="1287291"/>
              <a:ext cx="3222210" cy="2166588"/>
            </a:xfrm>
            <a:custGeom>
              <a:avLst/>
              <a:gdLst>
                <a:gd name="T0" fmla="*/ 111 w 120"/>
                <a:gd name="T1" fmla="*/ 83 h 83"/>
                <a:gd name="T2" fmla="*/ 9 w 120"/>
                <a:gd name="T3" fmla="*/ 83 h 83"/>
                <a:gd name="T4" fmla="*/ 0 w 120"/>
                <a:gd name="T5" fmla="*/ 74 h 83"/>
                <a:gd name="T6" fmla="*/ 0 w 120"/>
                <a:gd name="T7" fmla="*/ 9 h 83"/>
                <a:gd name="T8" fmla="*/ 9 w 120"/>
                <a:gd name="T9" fmla="*/ 0 h 83"/>
                <a:gd name="T10" fmla="*/ 111 w 120"/>
                <a:gd name="T11" fmla="*/ 0 h 83"/>
                <a:gd name="T12" fmla="*/ 120 w 120"/>
                <a:gd name="T13" fmla="*/ 9 h 83"/>
                <a:gd name="T14" fmla="*/ 120 w 120"/>
                <a:gd name="T15" fmla="*/ 74 h 83"/>
                <a:gd name="T16" fmla="*/ 111 w 120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83">
                  <a:moveTo>
                    <a:pt x="111" y="83"/>
                  </a:moveTo>
                  <a:cubicBezTo>
                    <a:pt x="9" y="83"/>
                    <a:pt x="9" y="83"/>
                    <a:pt x="9" y="83"/>
                  </a:cubicBezTo>
                  <a:cubicBezTo>
                    <a:pt x="4" y="83"/>
                    <a:pt x="0" y="79"/>
                    <a:pt x="0" y="7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6" y="0"/>
                    <a:pt x="120" y="4"/>
                    <a:pt x="120" y="9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9"/>
                    <a:pt x="116" y="83"/>
                    <a:pt x="111" y="83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Rectangle 46">
              <a:extLst>
                <a:ext uri="{FF2B5EF4-FFF2-40B4-BE49-F238E27FC236}">
                  <a16:creationId xmlns:a16="http://schemas.microsoft.com/office/drawing/2014/main" id="{E1F76B17-DE0F-406E-BE8D-D8DDAB0D4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856" y="1646118"/>
              <a:ext cx="1436505" cy="6760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Line 49">
              <a:extLst>
                <a:ext uri="{FF2B5EF4-FFF2-40B4-BE49-F238E27FC236}">
                  <a16:creationId xmlns:a16="http://schemas.microsoft.com/office/drawing/2014/main" id="{D8B0AB07-8046-4667-B3DF-59909CC8D7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2527827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Line 52">
              <a:extLst>
                <a:ext uri="{FF2B5EF4-FFF2-40B4-BE49-F238E27FC236}">
                  <a16:creationId xmlns:a16="http://schemas.microsoft.com/office/drawing/2014/main" id="{DA88687F-6FF9-41FB-8635-74AAB7F6D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2781844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Line 55">
              <a:extLst>
                <a:ext uri="{FF2B5EF4-FFF2-40B4-BE49-F238E27FC236}">
                  <a16:creationId xmlns:a16="http://schemas.microsoft.com/office/drawing/2014/main" id="{EC46E799-D948-4326-A88B-7CEB613BF4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3047953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8" name="组合 36">
            <a:extLst>
              <a:ext uri="{FF2B5EF4-FFF2-40B4-BE49-F238E27FC236}">
                <a16:creationId xmlns:a16="http://schemas.microsoft.com/office/drawing/2014/main" id="{720DF7F9-7D77-400C-873B-28C3BAE22220}"/>
              </a:ext>
            </a:extLst>
          </p:cNvPr>
          <p:cNvGrpSpPr/>
          <p:nvPr userDrawn="1"/>
        </p:nvGrpSpPr>
        <p:grpSpPr>
          <a:xfrm>
            <a:off x="6465959" y="5206057"/>
            <a:ext cx="1569252" cy="1191058"/>
            <a:chOff x="8918575" y="4303912"/>
            <a:chExt cx="3273425" cy="2484520"/>
          </a:xfrm>
        </p:grpSpPr>
        <p:sp>
          <p:nvSpPr>
            <p:cNvPr id="89" name="Rectangle 6">
              <a:extLst>
                <a:ext uri="{FF2B5EF4-FFF2-40B4-BE49-F238E27FC236}">
                  <a16:creationId xmlns:a16="http://schemas.microsoft.com/office/drawing/2014/main" id="{28E84AD4-0AF4-4EFA-88C9-8FF2BB064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852214BA-A846-4143-90F2-31BC9474B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id="{D4E5B1B1-DC2D-4372-BA53-46589CB1A1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7CB06C13-2247-4995-BE86-0B4634533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43E25C31-BA70-447C-8CB0-8770CE35E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F84049DC-FA61-4A2B-9278-604CB613E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CB4FF0B7-2E0E-4D16-A20D-3F3967BAA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6" name="组合 44">
            <a:extLst>
              <a:ext uri="{FF2B5EF4-FFF2-40B4-BE49-F238E27FC236}">
                <a16:creationId xmlns:a16="http://schemas.microsoft.com/office/drawing/2014/main" id="{CB78191C-2E9E-4C85-9AD1-89700E907FBF}"/>
              </a:ext>
            </a:extLst>
          </p:cNvPr>
          <p:cNvGrpSpPr/>
          <p:nvPr userDrawn="1"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2AE6E899-65C3-4A9A-BA9F-553B18F9F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99102259-8728-43D8-BFED-A114E17DA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AA50F849-9256-4CBB-BDFA-09D32F082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00BDF1A8-9E98-4A5D-854F-5FC261B56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A061664A-D3EB-4B6B-861A-8091788C1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7A4F3BBC-7576-4F4F-BA44-4397F7B54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3">
              <a:extLst>
                <a:ext uri="{FF2B5EF4-FFF2-40B4-BE49-F238E27FC236}">
                  <a16:creationId xmlns:a16="http://schemas.microsoft.com/office/drawing/2014/main" id="{2072BCCF-9E13-45AA-A05A-3FC89658E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" name="组合 44">
            <a:extLst>
              <a:ext uri="{FF2B5EF4-FFF2-40B4-BE49-F238E27FC236}">
                <a16:creationId xmlns:a16="http://schemas.microsoft.com/office/drawing/2014/main" id="{10A0F3D0-DF3C-774D-B7BA-193C92A0ADE4}"/>
              </a:ext>
            </a:extLst>
          </p:cNvPr>
          <p:cNvGrpSpPr/>
          <p:nvPr userDrawn="1"/>
        </p:nvGrpSpPr>
        <p:grpSpPr>
          <a:xfrm flipH="1">
            <a:off x="-183386" y="-146769"/>
            <a:ext cx="6395162" cy="6705241"/>
            <a:chOff x="-720565" y="230326"/>
            <a:chExt cx="6395162" cy="6705241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90EE963B-3C32-F44D-88AD-8D4B941B7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6356A4F0-EE92-6042-BE01-BE71F6029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7">
              <a:extLst>
                <a:ext uri="{FF2B5EF4-FFF2-40B4-BE49-F238E27FC236}">
                  <a16:creationId xmlns:a16="http://schemas.microsoft.com/office/drawing/2014/main" id="{257EABA6-3A8B-E84F-8B82-679890DCF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8">
              <a:extLst>
                <a:ext uri="{FF2B5EF4-FFF2-40B4-BE49-F238E27FC236}">
                  <a16:creationId xmlns:a16="http://schemas.microsoft.com/office/drawing/2014/main" id="{400178C2-E26E-E945-AC3D-69728FC7F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">
              <a:extLst>
                <a:ext uri="{FF2B5EF4-FFF2-40B4-BE49-F238E27FC236}">
                  <a16:creationId xmlns:a16="http://schemas.microsoft.com/office/drawing/2014/main" id="{A6D83521-0238-454E-BBBE-C2FA781E3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id="{9D7F7498-5FF4-2D4D-8540-6717EA4D0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3">
              <a:extLst>
                <a:ext uri="{FF2B5EF4-FFF2-40B4-BE49-F238E27FC236}">
                  <a16:creationId xmlns:a16="http://schemas.microsoft.com/office/drawing/2014/main" id="{1A24424E-533C-8147-9DED-08E772FFA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1753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>
          <p15:clr>
            <a:srgbClr val="FBAE40"/>
          </p15:clr>
        </p15:guide>
        <p15:guide id="2" pos="173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221097-7ED2-4DAE-9FF1-B14B38F9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99CA22-A48D-40A5-850F-E0169D6E3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F3EBD4-06EB-41F7-9067-80B8BD59A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A3463-51ED-4E09-B4E0-6096900C97C1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8F218C-395A-49C5-99DA-C8A73F180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15B02C-B30C-4717-9D63-96C1BBD69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4CA4-EAEF-40BC-A585-C24F4417E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350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F08F1-3A93-4C69-9A16-C0544A72D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105866-A205-42DA-A79D-260DAD3C9D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F87FC8-E5C1-4885-B89C-91E951318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432E39-B905-4AE4-AF56-8FA73444C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A3463-51ED-4E09-B4E0-6096900C97C1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C0B7F8-33BB-4905-9288-D6415FD62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3F611D-BBC0-4AF5-9C85-A8787DDAA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4CA4-EAEF-40BC-A585-C24F4417E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226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E52666-EBA3-4166-B0BE-0FD851816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128336-6067-4095-A186-E6D36DE12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D48CAE-0472-4593-85A8-3096E708FF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493F6F-9E6B-48BC-BD7E-3D702083F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DA49E1-73CD-4FBC-ABD4-49CDF78998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C0BA417-75EB-4D91-8B89-0F7CBAB5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A3463-51ED-4E09-B4E0-6096900C97C1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C39319F-37FD-4733-9976-47241F416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50474DC-3677-4F17-8AD7-4521F1CA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4CA4-EAEF-40BC-A585-C24F4417E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00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E560F0-B7B9-4050-8074-F56BD4522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F8ABD5-D8C4-4C8C-A92C-7DEC75C02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A3463-51ED-4E09-B4E0-6096900C97C1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189CF5-68D2-4903-B2C9-C38BFC7B1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02B6EE-A029-4C1B-9325-8699B962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4CA4-EAEF-40BC-A585-C24F4417E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848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C838A7-DED1-4932-99D5-A5704B378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A3463-51ED-4E09-B4E0-6096900C97C1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BF05435-533D-4A52-A807-3B36F401E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277F75-FD38-47E5-A31C-F7CF8055B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4CA4-EAEF-40BC-A585-C24F4417E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59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CA8A7-91DF-4E98-93B2-D5E366255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95E0AA-755E-4372-80B1-8C46738FE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AC8E29-E805-4E5C-9740-FC9879483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FD4771-A3B9-4DDA-919D-633D957BF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A3463-51ED-4E09-B4E0-6096900C97C1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8905D5-D4E9-4FA4-A359-6D454A492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32E2C5-7B43-4AFE-97B2-0063241EC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4CA4-EAEF-40BC-A585-C24F4417E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75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5706B-D0FB-4B97-9EA7-88A2C6A32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AAFE70B-1C79-4069-A9B6-69BBF55385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F54AB6-266D-45B6-A512-30665A609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1DFDA1-5766-4387-8216-3039D075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A3463-51ED-4E09-B4E0-6096900C97C1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09AEF1-FC6F-4FB9-BB86-19BB8F27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B90BC0-1285-4CC8-8030-30667A199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4CA4-EAEF-40BC-A585-C24F4417E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990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470D420-22EA-447F-A371-1CC86C0AE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F9FA29-27EC-4DCC-AB4C-A536BA8A4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73AEDB-99B9-492D-9907-CCA3F391E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A3463-51ED-4E09-B4E0-6096900C97C1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6DA7AF-F966-4E0F-AA02-6CFFC6741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1B11FA-10F3-4DFA-9A9D-B1EE322FD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74CA4-EAEF-40BC-A585-C24F4417E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048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665" r:id="rId17"/>
    <p:sldLayoutId id="2147483666" r:id="rId18"/>
    <p:sldLayoutId id="2147483662" r:id="rId19"/>
    <p:sldLayoutId id="2147483667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overview/what-is-kubernete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jimmysong.io/kubernetes-handbook/concepts/replicaset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hyperlink" Target="https://jimmysong.io/kubernetes-handbook/concepts/daemonset.html" TargetMode="External"/><Relationship Id="rId4" Type="http://schemas.openxmlformats.org/officeDocument/2006/relationships/hyperlink" Target="https://jimmysong.io/kubernetes-handbook/concepts/job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yunContainerService/k8s-for-docker-desktop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603491-22DD-D04E-8F30-4DF4853E16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3322" y="4356716"/>
            <a:ext cx="3770313" cy="1591697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郑承良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dirty="0"/>
              <a:t>2019/05/27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C6F6CD5-DC49-ED48-896D-CC5703E659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230" y="1512708"/>
            <a:ext cx="10374635" cy="673198"/>
          </a:xfrm>
        </p:spPr>
        <p:txBody>
          <a:bodyPr/>
          <a:lstStyle/>
          <a:p>
            <a:r>
              <a:rPr lang="en-US" altLang="zh-CN" dirty="0"/>
              <a:t>Kubernetes</a:t>
            </a:r>
            <a:r>
              <a:rPr lang="zh-CN" altLang="en-US" dirty="0"/>
              <a:t>分享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2604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9379D2-952D-4E27-9CFD-9EF906C09221}"/>
              </a:ext>
            </a:extLst>
          </p:cNvPr>
          <p:cNvSpPr txBox="1"/>
          <p:nvPr/>
        </p:nvSpPr>
        <p:spPr>
          <a:xfrm>
            <a:off x="509588" y="466725"/>
            <a:ext cx="190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容器基础：</a:t>
            </a:r>
            <a:r>
              <a:rPr lang="en-US" altLang="zh-CN" dirty="0">
                <a:solidFill>
                  <a:schemeClr val="bg1"/>
                </a:solidFill>
              </a:rPr>
              <a:t>image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CA51E6-AAA2-4B4B-BB7A-ED48EF1DFD03}"/>
              </a:ext>
            </a:extLst>
          </p:cNvPr>
          <p:cNvSpPr txBox="1"/>
          <p:nvPr/>
        </p:nvSpPr>
        <p:spPr>
          <a:xfrm>
            <a:off x="1183357" y="5005137"/>
            <a:ext cx="3672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类比：</a:t>
            </a:r>
            <a:r>
              <a:rPr lang="en-US" altLang="zh-CN" dirty="0">
                <a:solidFill>
                  <a:schemeClr val="bg1"/>
                </a:solidFill>
              </a:rPr>
              <a:t>.exe</a:t>
            </a:r>
            <a:r>
              <a:rPr lang="zh-CN" altLang="en-US" dirty="0">
                <a:solidFill>
                  <a:schemeClr val="bg1"/>
                </a:solidFill>
              </a:rPr>
              <a:t>和进程；</a:t>
            </a:r>
            <a:r>
              <a:rPr lang="en-US" altLang="zh-CN" dirty="0">
                <a:solidFill>
                  <a:schemeClr val="bg1"/>
                </a:solidFill>
              </a:rPr>
              <a:t>image</a:t>
            </a:r>
            <a:r>
              <a:rPr lang="zh-CN" altLang="en-US" dirty="0">
                <a:solidFill>
                  <a:schemeClr val="bg1"/>
                </a:solidFill>
              </a:rPr>
              <a:t>和容器。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88423D-7274-4B97-AC2D-8CF954888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784966"/>
            <a:ext cx="95631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28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9379D2-952D-4E27-9CFD-9EF906C09221}"/>
              </a:ext>
            </a:extLst>
          </p:cNvPr>
          <p:cNvSpPr txBox="1"/>
          <p:nvPr/>
        </p:nvSpPr>
        <p:spPr>
          <a:xfrm>
            <a:off x="509588" y="466725"/>
            <a:ext cx="190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容器基础：</a:t>
            </a:r>
            <a:r>
              <a:rPr lang="en-US" altLang="zh-CN" dirty="0">
                <a:solidFill>
                  <a:schemeClr val="bg1"/>
                </a:solidFill>
              </a:rPr>
              <a:t>image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BD7F3F-0049-47A3-868C-3A2F136BF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84" y="1457251"/>
            <a:ext cx="10965632" cy="408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83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9379D2-952D-4E27-9CFD-9EF906C09221}"/>
              </a:ext>
            </a:extLst>
          </p:cNvPr>
          <p:cNvSpPr txBox="1"/>
          <p:nvPr/>
        </p:nvSpPr>
        <p:spPr>
          <a:xfrm>
            <a:off x="509588" y="466725"/>
            <a:ext cx="190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容器基础：</a:t>
            </a:r>
            <a:r>
              <a:rPr lang="en-US" altLang="zh-CN" dirty="0">
                <a:solidFill>
                  <a:schemeClr val="bg1"/>
                </a:solidFill>
              </a:rPr>
              <a:t>image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9AF76D-2584-46DA-B233-ADC858323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170" y="1223962"/>
            <a:ext cx="4790223" cy="36538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D98112-5435-4D6D-AA86-94C31B04B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19" y="1223962"/>
            <a:ext cx="4514799" cy="365382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A557C94-8F32-43AB-8B74-4BF3C797EC79}"/>
              </a:ext>
            </a:extLst>
          </p:cNvPr>
          <p:cNvSpPr txBox="1"/>
          <p:nvPr/>
        </p:nvSpPr>
        <p:spPr>
          <a:xfrm>
            <a:off x="757038" y="5162100"/>
            <a:ext cx="106779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分层管理，一层一个</a:t>
            </a:r>
            <a:r>
              <a:rPr lang="en-US" altLang="zh-CN" dirty="0">
                <a:solidFill>
                  <a:schemeClr val="bg1"/>
                </a:solidFill>
              </a:rPr>
              <a:t>hash</a:t>
            </a:r>
            <a:r>
              <a:rPr lang="zh-CN" altLang="en-US" dirty="0">
                <a:solidFill>
                  <a:schemeClr val="bg1"/>
                </a:solidFill>
              </a:rPr>
              <a:t>值。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①方便管理；②可以并行下载。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一个</a:t>
            </a:r>
            <a:r>
              <a:rPr lang="en-US" altLang="zh-CN" dirty="0" err="1">
                <a:solidFill>
                  <a:schemeClr val="bg1"/>
                </a:solidFill>
              </a:rPr>
              <a:t>Dockerfile</a:t>
            </a:r>
            <a:r>
              <a:rPr lang="zh-CN" altLang="en-US" dirty="0">
                <a:solidFill>
                  <a:schemeClr val="bg1"/>
                </a:solidFill>
              </a:rPr>
              <a:t>命令一层。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</a:t>
            </a:r>
            <a:r>
              <a:rPr lang="zh-CN" altLang="en-US" dirty="0">
                <a:solidFill>
                  <a:schemeClr val="bg1"/>
                </a:solidFill>
              </a:rPr>
              <a:t>①不要有多余操作；②单层清理的工作单层清理；③视角是从上往下看。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各层都是只读的；</a:t>
            </a:r>
            <a:r>
              <a:rPr lang="en-US" altLang="zh-CN" dirty="0">
                <a:solidFill>
                  <a:schemeClr val="bg1"/>
                </a:solidFill>
              </a:rPr>
              <a:t>run</a:t>
            </a:r>
            <a:r>
              <a:rPr lang="zh-CN" altLang="en-US" dirty="0">
                <a:solidFill>
                  <a:schemeClr val="bg1"/>
                </a:solidFill>
              </a:rPr>
              <a:t>起来后，顶层会有一个可读可写层；与</a:t>
            </a:r>
            <a:r>
              <a:rPr lang="en-US" altLang="zh-CN" dirty="0">
                <a:solidFill>
                  <a:schemeClr val="bg1"/>
                </a:solidFill>
              </a:rPr>
              <a:t>container</a:t>
            </a:r>
            <a:r>
              <a:rPr lang="zh-CN" altLang="en-US" dirty="0">
                <a:solidFill>
                  <a:schemeClr val="bg1"/>
                </a:solidFill>
              </a:rPr>
              <a:t>同生命周期，</a:t>
            </a:r>
            <a:r>
              <a:rPr lang="en-US" altLang="zh-CN" dirty="0">
                <a:solidFill>
                  <a:schemeClr val="bg1"/>
                </a:solidFill>
              </a:rPr>
              <a:t>remove</a:t>
            </a:r>
            <a:r>
              <a:rPr lang="zh-CN" altLang="en-US" dirty="0">
                <a:solidFill>
                  <a:schemeClr val="bg1"/>
                </a:solidFill>
              </a:rPr>
              <a:t>掉就没了。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74B7FF81-5B93-42AD-B7A8-32384F6A90AE}"/>
              </a:ext>
            </a:extLst>
          </p:cNvPr>
          <p:cNvSpPr/>
          <p:nvPr/>
        </p:nvSpPr>
        <p:spPr>
          <a:xfrm>
            <a:off x="11117730" y="1223961"/>
            <a:ext cx="324051" cy="3653827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545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9379D2-952D-4E27-9CFD-9EF906C09221}"/>
              </a:ext>
            </a:extLst>
          </p:cNvPr>
          <p:cNvSpPr txBox="1"/>
          <p:nvPr/>
        </p:nvSpPr>
        <p:spPr>
          <a:xfrm>
            <a:off x="509588" y="466725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容器基础：</a:t>
            </a:r>
            <a:r>
              <a:rPr lang="en-US" altLang="zh-CN" dirty="0">
                <a:solidFill>
                  <a:schemeClr val="bg1"/>
                </a:solidFill>
              </a:rPr>
              <a:t>docker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543585-D5B9-40B3-A673-6FB66DA30E39}"/>
              </a:ext>
            </a:extLst>
          </p:cNvPr>
          <p:cNvSpPr txBox="1"/>
          <p:nvPr/>
        </p:nvSpPr>
        <p:spPr>
          <a:xfrm>
            <a:off x="509588" y="1193533"/>
            <a:ext cx="5061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1.Docker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en-US" altLang="zh-CN" dirty="0">
                <a:solidFill>
                  <a:schemeClr val="bg1"/>
                </a:solidFill>
              </a:rPr>
              <a:t>container</a:t>
            </a:r>
            <a:r>
              <a:rPr lang="zh-CN" altLang="en-US" dirty="0">
                <a:solidFill>
                  <a:schemeClr val="bg1"/>
                </a:solidFill>
              </a:rPr>
              <a:t>的管理工具。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没有</a:t>
            </a:r>
            <a:r>
              <a:rPr lang="en-US" altLang="zh-CN" dirty="0">
                <a:solidFill>
                  <a:schemeClr val="bg1"/>
                </a:solidFill>
              </a:rPr>
              <a:t>docker</a:t>
            </a:r>
            <a:r>
              <a:rPr lang="zh-CN" altLang="en-US" dirty="0">
                <a:solidFill>
                  <a:schemeClr val="bg1"/>
                </a:solidFill>
              </a:rPr>
              <a:t>也可以创建管理容器；</a:t>
            </a:r>
            <a:r>
              <a:rPr lang="en-US" altLang="zh-CN" dirty="0">
                <a:solidFill>
                  <a:schemeClr val="bg1"/>
                </a:solidFill>
              </a:rPr>
              <a:t>but</a:t>
            </a:r>
            <a:r>
              <a:rPr lang="zh-CN" altLang="en-US" dirty="0">
                <a:solidFill>
                  <a:schemeClr val="bg1"/>
                </a:solidFill>
              </a:rPr>
              <a:t>不方便。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415456-5B2D-4FF1-A8F7-1F641AAFF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463" y="2609193"/>
            <a:ext cx="6170252" cy="378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4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9379D2-952D-4E27-9CFD-9EF906C09221}"/>
              </a:ext>
            </a:extLst>
          </p:cNvPr>
          <p:cNvSpPr txBox="1"/>
          <p:nvPr/>
        </p:nvSpPr>
        <p:spPr>
          <a:xfrm>
            <a:off x="509588" y="466725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容器基础：</a:t>
            </a:r>
            <a:r>
              <a:rPr lang="en-US" altLang="zh-CN" dirty="0">
                <a:solidFill>
                  <a:schemeClr val="bg1"/>
                </a:solidFill>
              </a:rPr>
              <a:t>docker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ss0.bdstatic.com/70cFuHSh_Q1YnxGkpoWK1HF6hhy/it/u=3280369922,3542817756&amp;fm=26&amp;gp=0.jpg">
            <a:extLst>
              <a:ext uri="{FF2B5EF4-FFF2-40B4-BE49-F238E27FC236}">
                <a16:creationId xmlns:a16="http://schemas.microsoft.com/office/drawing/2014/main" id="{4B69CA3D-0923-4A1A-B9EC-7F96FA34C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818" y="1446842"/>
            <a:ext cx="9172363" cy="469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270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9379D2-952D-4E27-9CFD-9EF906C09221}"/>
              </a:ext>
            </a:extLst>
          </p:cNvPr>
          <p:cNvSpPr txBox="1"/>
          <p:nvPr/>
        </p:nvSpPr>
        <p:spPr>
          <a:xfrm>
            <a:off x="509588" y="466725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容器基础：</a:t>
            </a:r>
            <a:r>
              <a:rPr lang="en-US" altLang="zh-CN" dirty="0">
                <a:solidFill>
                  <a:schemeClr val="bg1"/>
                </a:solidFill>
              </a:rPr>
              <a:t>docker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402F2C-C3D3-4CEA-ADEC-D671782FA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89" y="1095375"/>
            <a:ext cx="72104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92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9379D2-952D-4E27-9CFD-9EF906C09221}"/>
              </a:ext>
            </a:extLst>
          </p:cNvPr>
          <p:cNvSpPr txBox="1"/>
          <p:nvPr/>
        </p:nvSpPr>
        <p:spPr>
          <a:xfrm>
            <a:off x="509588" y="466725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容器基础：</a:t>
            </a:r>
            <a:r>
              <a:rPr lang="en-US" altLang="zh-CN" dirty="0" err="1">
                <a:solidFill>
                  <a:schemeClr val="bg1"/>
                </a:solidFill>
              </a:rPr>
              <a:t>dockerfile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A718B20-ED0B-4F91-B4B7-62EB252FCF97}"/>
              </a:ext>
            </a:extLst>
          </p:cNvPr>
          <p:cNvSpPr txBox="1"/>
          <p:nvPr/>
        </p:nvSpPr>
        <p:spPr>
          <a:xfrm>
            <a:off x="509588" y="1280160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Dockerfile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以编程方式、打包构建</a:t>
            </a:r>
            <a:r>
              <a:rPr lang="en-US" altLang="zh-CN" dirty="0">
                <a:solidFill>
                  <a:schemeClr val="bg1"/>
                </a:solidFill>
              </a:rPr>
              <a:t>image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B2D865-2C05-43C8-81D9-2DFBA0453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8" y="2003558"/>
            <a:ext cx="4152900" cy="34861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4547AC-0C1D-4019-908D-B33803D55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979" y="2003558"/>
            <a:ext cx="589258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68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D5BD29B-92AC-429B-827A-D5DC625352C7}"/>
              </a:ext>
            </a:extLst>
          </p:cNvPr>
          <p:cNvSpPr txBox="1"/>
          <p:nvPr/>
        </p:nvSpPr>
        <p:spPr>
          <a:xfrm>
            <a:off x="1180020" y="2589196"/>
            <a:ext cx="406553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总结：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技术的位置：操作系统级别的概念；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2.Container</a:t>
            </a:r>
            <a:r>
              <a:rPr lang="zh-CN" altLang="en-US" dirty="0">
                <a:solidFill>
                  <a:schemeClr val="bg1"/>
                </a:solidFill>
              </a:rPr>
              <a:t>：进程；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3.Docker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en-US" altLang="zh-CN" dirty="0">
                <a:solidFill>
                  <a:schemeClr val="bg1"/>
                </a:solidFill>
              </a:rPr>
              <a:t>container</a:t>
            </a:r>
            <a:r>
              <a:rPr lang="zh-CN" altLang="en-US" dirty="0">
                <a:solidFill>
                  <a:schemeClr val="bg1"/>
                </a:solidFill>
              </a:rPr>
              <a:t>的管理工具。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4.Image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en-US" altLang="zh-CN" dirty="0">
                <a:solidFill>
                  <a:schemeClr val="bg1"/>
                </a:solidFill>
              </a:rPr>
              <a:t>container</a:t>
            </a:r>
            <a:r>
              <a:rPr lang="zh-CN" altLang="en-US" dirty="0">
                <a:solidFill>
                  <a:schemeClr val="bg1"/>
                </a:solidFill>
              </a:rPr>
              <a:t>的文件。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5.Dockerfile</a:t>
            </a:r>
            <a:r>
              <a:rPr lang="zh-CN" altLang="en-US" dirty="0">
                <a:solidFill>
                  <a:schemeClr val="bg1"/>
                </a:solidFill>
              </a:rPr>
              <a:t>：打包</a:t>
            </a:r>
            <a:r>
              <a:rPr lang="en-US" altLang="zh-CN" dirty="0">
                <a:solidFill>
                  <a:schemeClr val="bg1"/>
                </a:solidFill>
              </a:rPr>
              <a:t>image</a:t>
            </a:r>
            <a:r>
              <a:rPr lang="zh-CN" altLang="en-US" dirty="0">
                <a:solidFill>
                  <a:schemeClr val="bg1"/>
                </a:solidFill>
              </a:rPr>
              <a:t>脚本。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6.Docker</a:t>
            </a:r>
            <a:r>
              <a:rPr lang="zh-CN" altLang="en-US" dirty="0">
                <a:solidFill>
                  <a:schemeClr val="bg1"/>
                </a:solidFill>
              </a:rPr>
              <a:t>组件</a:t>
            </a:r>
          </a:p>
        </p:txBody>
      </p:sp>
    </p:spTree>
    <p:extLst>
      <p:ext uri="{BB962C8B-B14F-4D97-AF65-F5344CB8AC3E}">
        <p14:creationId xmlns:p14="http://schemas.microsoft.com/office/powerpoint/2010/main" val="3404913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918576" y="4512038"/>
            <a:ext cx="2848704" cy="2276393"/>
            <a:chOff x="8918575" y="4303912"/>
            <a:chExt cx="3273425" cy="2484520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8"/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38" name="Freeform 5"/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7"/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8"/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9"/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0"/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2DA575-89E0-494B-AFA4-7A2A60D31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981" y="2505283"/>
            <a:ext cx="6582037" cy="1325563"/>
          </a:xfrm>
        </p:spPr>
        <p:txBody>
          <a:bodyPr/>
          <a:lstStyle/>
          <a:p>
            <a:pPr lvl="0"/>
            <a:r>
              <a:rPr lang="en-US" altLang="zh-CN" dirty="0"/>
              <a:t>Kubernetes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024065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9379D2-952D-4E27-9CFD-9EF906C09221}"/>
              </a:ext>
            </a:extLst>
          </p:cNvPr>
          <p:cNvSpPr txBox="1"/>
          <p:nvPr/>
        </p:nvSpPr>
        <p:spPr>
          <a:xfrm>
            <a:off x="509588" y="466725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Kubernetes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3537AAD-E6C9-41E5-906A-6BDC5EB64DF7}"/>
              </a:ext>
            </a:extLst>
          </p:cNvPr>
          <p:cNvSpPr/>
          <p:nvPr/>
        </p:nvSpPr>
        <p:spPr>
          <a:xfrm>
            <a:off x="509587" y="1334089"/>
            <a:ext cx="11281359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Kubernetes (K8s)</a:t>
            </a:r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</a:rPr>
              <a:t> is an open-source system for automating deployment, scaling, and management of containerized applications.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56E04D-1F9F-4EC6-B5F7-E8A522F5AAE0}"/>
              </a:ext>
            </a:extLst>
          </p:cNvPr>
          <p:cNvSpPr/>
          <p:nvPr/>
        </p:nvSpPr>
        <p:spPr>
          <a:xfrm>
            <a:off x="509586" y="2112980"/>
            <a:ext cx="1128135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bg1"/>
                </a:solidFill>
                <a:latin typeface="Segoe UI Light" panose="020B0502040204020203" pitchFamily="34" charset="0"/>
              </a:rPr>
              <a:t>起源：</a:t>
            </a:r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</a:rPr>
              <a:t>1.Borg</a:t>
            </a:r>
            <a:r>
              <a:rPr lang="zh-CN" altLang="en-US" dirty="0">
                <a:solidFill>
                  <a:schemeClr val="bg1"/>
                </a:solidFill>
                <a:latin typeface="Segoe UI Light" panose="020B0502040204020203" pitchFamily="34" charset="0"/>
              </a:rPr>
              <a:t>；</a:t>
            </a:r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</a:rPr>
              <a:t>2.</a:t>
            </a:r>
            <a:r>
              <a:rPr lang="zh-CN" altLang="en-US" dirty="0">
                <a:solidFill>
                  <a:schemeClr val="bg1"/>
                </a:solidFill>
                <a:latin typeface="Segoe UI Light" panose="020B0502040204020203" pitchFamily="34" charset="0"/>
              </a:rPr>
              <a:t>商业目的：</a:t>
            </a:r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</a:rPr>
              <a:t>20-30</a:t>
            </a:r>
            <a:r>
              <a:rPr lang="zh-CN" altLang="en-US" dirty="0">
                <a:solidFill>
                  <a:schemeClr val="bg1"/>
                </a:solidFill>
                <a:latin typeface="Segoe UI Light" panose="020B0502040204020203" pitchFamily="34" charset="0"/>
              </a:rPr>
              <a:t>私有云没问题，</a:t>
            </a:r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</a:rPr>
              <a:t>1000+</a:t>
            </a:r>
            <a:r>
              <a:rPr lang="zh-CN" altLang="en-US" dirty="0">
                <a:solidFill>
                  <a:schemeClr val="bg1"/>
                </a:solidFill>
                <a:latin typeface="Segoe UI Light" panose="020B0502040204020203" pitchFamily="34" charset="0"/>
              </a:rPr>
              <a:t>自己用比较难了用公有云；</a:t>
            </a:r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</a:rPr>
              <a:t>3.</a:t>
            </a:r>
            <a:r>
              <a:rPr lang="zh-CN" altLang="en-US" dirty="0">
                <a:solidFill>
                  <a:schemeClr val="bg1"/>
                </a:solidFill>
                <a:latin typeface="Segoe UI Light" panose="020B0502040204020203" pitchFamily="34" charset="0"/>
              </a:rPr>
              <a:t>是</a:t>
            </a:r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</a:rPr>
              <a:t>OpenStack</a:t>
            </a:r>
            <a:r>
              <a:rPr lang="zh-CN" altLang="en-US" dirty="0">
                <a:solidFill>
                  <a:schemeClr val="bg1"/>
                </a:solidFill>
                <a:latin typeface="Segoe UI Light" panose="020B0502040204020203" pitchFamily="34" charset="0"/>
              </a:rPr>
              <a:t>的挑战者</a:t>
            </a:r>
            <a:endParaRPr lang="en-US" altLang="zh-CN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FF20081-B668-47CE-AB6F-A8A46A4FADFD}"/>
              </a:ext>
            </a:extLst>
          </p:cNvPr>
          <p:cNvSpPr/>
          <p:nvPr/>
        </p:nvSpPr>
        <p:spPr>
          <a:xfrm>
            <a:off x="509586" y="2791125"/>
            <a:ext cx="1128135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</a:rPr>
              <a:t>Application-center</a:t>
            </a:r>
            <a:r>
              <a:rPr lang="zh-CN" altLang="en-US" dirty="0">
                <a:solidFill>
                  <a:schemeClr val="bg1"/>
                </a:solidFill>
                <a:latin typeface="Segoe UI Light" panose="020B0502040204020203" pitchFamily="34" charset="0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</a:rPr>
              <a:t>not machine-center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A3F09B-A3FA-46F6-91D2-6A09ECE77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661" y="2961941"/>
            <a:ext cx="6796838" cy="340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71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918575" y="4303912"/>
            <a:ext cx="3273425" cy="2484520"/>
            <a:chOff x="8918575" y="4303912"/>
            <a:chExt cx="3273425" cy="2484520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8"/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 flipH="1">
            <a:off x="-167655" y="-99441"/>
            <a:ext cx="6395162" cy="6705241"/>
            <a:chOff x="-720565" y="230326"/>
            <a:chExt cx="6395162" cy="6705241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3"/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0B09034A-6581-B148-84CB-96A557F7B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029" y="1224662"/>
            <a:ext cx="6582037" cy="1325563"/>
          </a:xfrm>
        </p:spPr>
        <p:txBody>
          <a:bodyPr/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9D6E7A87-FD84-44DB-9CF0-6CC84A5F0F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1105007"/>
              </p:ext>
            </p:extLst>
          </p:nvPr>
        </p:nvGraphicFramePr>
        <p:xfrm>
          <a:off x="2058596" y="2322781"/>
          <a:ext cx="8878693" cy="3562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60383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9379D2-952D-4E27-9CFD-9EF906C09221}"/>
              </a:ext>
            </a:extLst>
          </p:cNvPr>
          <p:cNvSpPr txBox="1"/>
          <p:nvPr/>
        </p:nvSpPr>
        <p:spPr>
          <a:xfrm>
            <a:off x="509588" y="466725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Kubernetes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4E73C0-6CCD-41C5-81DA-618270E8F770}"/>
              </a:ext>
            </a:extLst>
          </p:cNvPr>
          <p:cNvSpPr txBox="1"/>
          <p:nvPr/>
        </p:nvSpPr>
        <p:spPr>
          <a:xfrm>
            <a:off x="509588" y="1309036"/>
            <a:ext cx="432682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主要功能：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• </a:t>
            </a:r>
            <a:r>
              <a:rPr lang="zh-CN" altLang="en-US" dirty="0">
                <a:solidFill>
                  <a:schemeClr val="bg1"/>
                </a:solidFill>
              </a:rPr>
              <a:t>基于容器的应用部署、维护和滚动升级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• </a:t>
            </a:r>
            <a:r>
              <a:rPr lang="zh-CN" altLang="en-US" dirty="0">
                <a:solidFill>
                  <a:schemeClr val="bg1"/>
                </a:solidFill>
              </a:rPr>
              <a:t>负载均衡和服务发现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• </a:t>
            </a:r>
            <a:r>
              <a:rPr lang="zh-CN" altLang="en-US" dirty="0">
                <a:solidFill>
                  <a:schemeClr val="bg1"/>
                </a:solidFill>
              </a:rPr>
              <a:t>跨机器和跨地区的集群调度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• </a:t>
            </a:r>
            <a:r>
              <a:rPr lang="zh-CN" altLang="en-US" dirty="0">
                <a:solidFill>
                  <a:schemeClr val="bg1"/>
                </a:solidFill>
              </a:rPr>
              <a:t>自动伸缩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• </a:t>
            </a:r>
            <a:r>
              <a:rPr lang="zh-CN" altLang="en-US" dirty="0">
                <a:solidFill>
                  <a:schemeClr val="bg1"/>
                </a:solidFill>
              </a:rPr>
              <a:t>无状态服务和有状态服务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• </a:t>
            </a:r>
            <a:r>
              <a:rPr lang="zh-CN" altLang="en-US" dirty="0">
                <a:solidFill>
                  <a:schemeClr val="bg1"/>
                </a:solidFill>
              </a:rPr>
              <a:t>广泛的</a:t>
            </a:r>
            <a:r>
              <a:rPr lang="en-US" altLang="zh-CN" dirty="0">
                <a:solidFill>
                  <a:schemeClr val="bg1"/>
                </a:solidFill>
              </a:rPr>
              <a:t>Volume</a:t>
            </a:r>
            <a:r>
              <a:rPr lang="zh-CN" altLang="en-US" dirty="0">
                <a:solidFill>
                  <a:schemeClr val="bg1"/>
                </a:solidFill>
              </a:rPr>
              <a:t>支持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• </a:t>
            </a:r>
            <a:r>
              <a:rPr lang="zh-CN" altLang="en-US" dirty="0">
                <a:solidFill>
                  <a:schemeClr val="bg1"/>
                </a:solidFill>
              </a:rPr>
              <a:t>插件机制保证扩展性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539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9379D2-952D-4E27-9CFD-9EF906C09221}"/>
              </a:ext>
            </a:extLst>
          </p:cNvPr>
          <p:cNvSpPr txBox="1"/>
          <p:nvPr/>
        </p:nvSpPr>
        <p:spPr>
          <a:xfrm>
            <a:off x="509588" y="466725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Kubernetes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4E73C0-6CCD-41C5-81DA-618270E8F770}"/>
              </a:ext>
            </a:extLst>
          </p:cNvPr>
          <p:cNvSpPr txBox="1"/>
          <p:nvPr/>
        </p:nvSpPr>
        <p:spPr>
          <a:xfrm>
            <a:off x="432587" y="1309036"/>
            <a:ext cx="307648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主要组件：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1.Master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①</a:t>
            </a:r>
            <a:r>
              <a:rPr lang="en-US" altLang="zh-CN" dirty="0" err="1">
                <a:solidFill>
                  <a:schemeClr val="bg1"/>
                </a:solidFill>
              </a:rPr>
              <a:t>apiserver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②</a:t>
            </a:r>
            <a:r>
              <a:rPr lang="en-US" altLang="zh-CN" dirty="0" err="1">
                <a:solidFill>
                  <a:schemeClr val="bg1"/>
                </a:solidFill>
              </a:rPr>
              <a:t>etcd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③</a:t>
            </a:r>
            <a:r>
              <a:rPr lang="en-US" altLang="zh-CN" dirty="0">
                <a:solidFill>
                  <a:schemeClr val="bg1"/>
                </a:solidFill>
              </a:rPr>
              <a:t>scheduler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④</a:t>
            </a:r>
            <a:r>
              <a:rPr lang="en-US" altLang="zh-CN" dirty="0">
                <a:solidFill>
                  <a:schemeClr val="bg1"/>
                </a:solidFill>
              </a:rPr>
              <a:t>controller-manager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2.Node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①</a:t>
            </a:r>
            <a:r>
              <a:rPr lang="en-US" altLang="zh-CN" dirty="0" err="1">
                <a:solidFill>
                  <a:schemeClr val="bg1"/>
                </a:solidFill>
              </a:rPr>
              <a:t>kubelet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②</a:t>
            </a:r>
            <a:r>
              <a:rPr lang="en-US" altLang="zh-CN" dirty="0" err="1">
                <a:solidFill>
                  <a:schemeClr val="bg1"/>
                </a:solidFill>
              </a:rPr>
              <a:t>kube</a:t>
            </a:r>
            <a:r>
              <a:rPr lang="en-US" altLang="zh-CN" dirty="0">
                <a:solidFill>
                  <a:schemeClr val="bg1"/>
                </a:solidFill>
              </a:rPr>
              <a:t>-proxy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③</a:t>
            </a:r>
            <a:r>
              <a:rPr lang="en-US" altLang="zh-CN" dirty="0">
                <a:solidFill>
                  <a:schemeClr val="bg1"/>
                </a:solidFill>
              </a:rPr>
              <a:t>Container Runtime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3.Client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①</a:t>
            </a:r>
            <a:r>
              <a:rPr lang="en-US" altLang="zh-CN" dirty="0" err="1">
                <a:solidFill>
                  <a:schemeClr val="bg1"/>
                </a:solidFill>
              </a:rPr>
              <a:t>kubectl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②其他客户端（</a:t>
            </a:r>
            <a:r>
              <a:rPr lang="en-US" altLang="zh-CN" dirty="0" err="1">
                <a:solidFill>
                  <a:schemeClr val="bg1"/>
                </a:solidFill>
              </a:rPr>
              <a:t>kube</a:t>
            </a:r>
            <a:r>
              <a:rPr lang="en-US" altLang="zh-CN" dirty="0">
                <a:solidFill>
                  <a:schemeClr val="bg1"/>
                </a:solidFill>
              </a:rPr>
              <a:t>-shell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4" descr="http://images2018.cnblogs.com/blog/1253350/201804/1253350-20180417130841314-351952636.jpg">
            <a:extLst>
              <a:ext uri="{FF2B5EF4-FFF2-40B4-BE49-F238E27FC236}">
                <a16:creationId xmlns:a16="http://schemas.microsoft.com/office/drawing/2014/main" id="{BF267AEF-C005-42EA-8424-DD688CF18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940" y="1153681"/>
            <a:ext cx="8387757" cy="439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406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9379D2-952D-4E27-9CFD-9EF906C09221}"/>
              </a:ext>
            </a:extLst>
          </p:cNvPr>
          <p:cNvSpPr txBox="1"/>
          <p:nvPr/>
        </p:nvSpPr>
        <p:spPr>
          <a:xfrm>
            <a:off x="509588" y="466725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Kubernetes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170" name="Picture 2" descr="http://image.bubuko.com/info/201806/20180611183022660621.png">
            <a:extLst>
              <a:ext uri="{FF2B5EF4-FFF2-40B4-BE49-F238E27FC236}">
                <a16:creationId xmlns:a16="http://schemas.microsoft.com/office/drawing/2014/main" id="{27860E5A-A080-4752-8B68-4E4347766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522606"/>
            <a:ext cx="7694863" cy="633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673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9379D2-952D-4E27-9CFD-9EF906C09221}"/>
              </a:ext>
            </a:extLst>
          </p:cNvPr>
          <p:cNvSpPr txBox="1"/>
          <p:nvPr/>
        </p:nvSpPr>
        <p:spPr>
          <a:xfrm>
            <a:off x="509588" y="466725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Kubernetes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A3D528-C221-4146-98D9-1F6878F29AFE}"/>
              </a:ext>
            </a:extLst>
          </p:cNvPr>
          <p:cNvSpPr txBox="1"/>
          <p:nvPr/>
        </p:nvSpPr>
        <p:spPr>
          <a:xfrm>
            <a:off x="2454442" y="19539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B8CA26-076C-4BA3-81BE-814051BA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707" y="1055921"/>
            <a:ext cx="80295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04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9379D2-952D-4E27-9CFD-9EF906C09221}"/>
              </a:ext>
            </a:extLst>
          </p:cNvPr>
          <p:cNvSpPr txBox="1"/>
          <p:nvPr/>
        </p:nvSpPr>
        <p:spPr>
          <a:xfrm>
            <a:off x="509588" y="466725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Kubernetes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1AB51E-F1B4-4103-BA43-CC4BB50F396A}"/>
              </a:ext>
            </a:extLst>
          </p:cNvPr>
          <p:cNvSpPr txBox="1"/>
          <p:nvPr/>
        </p:nvSpPr>
        <p:spPr>
          <a:xfrm>
            <a:off x="509588" y="1072546"/>
            <a:ext cx="11417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开放接口：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Kubernetes</a:t>
            </a:r>
            <a:r>
              <a:rPr lang="zh-CN" altLang="en-US" dirty="0">
                <a:solidFill>
                  <a:schemeClr val="bg1"/>
                </a:solidFill>
              </a:rPr>
              <a:t>作为云原生应用的基础调度平台，相当于云原生的操作系统，为了便于系统的扩展，</a:t>
            </a:r>
            <a:r>
              <a:rPr lang="en-US" altLang="zh-CN" dirty="0">
                <a:solidFill>
                  <a:schemeClr val="bg1"/>
                </a:solidFill>
              </a:rPr>
              <a:t>Kubernetes</a:t>
            </a:r>
            <a:r>
              <a:rPr lang="zh-CN" altLang="en-US" dirty="0">
                <a:solidFill>
                  <a:schemeClr val="bg1"/>
                </a:solidFill>
              </a:rPr>
              <a:t>中开放的以下接口，可以分别对接不同的后端，来实现自己的业务逻辑：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CRI</a:t>
            </a:r>
            <a:r>
              <a:rPr lang="zh-CN" altLang="en-US" b="1" dirty="0">
                <a:solidFill>
                  <a:schemeClr val="bg1"/>
                </a:solidFill>
              </a:rPr>
              <a:t>（</a:t>
            </a:r>
            <a:r>
              <a:rPr lang="en-US" altLang="zh-CN" b="1" dirty="0">
                <a:solidFill>
                  <a:schemeClr val="bg1"/>
                </a:solidFill>
              </a:rPr>
              <a:t>Container Runtime Interface</a:t>
            </a:r>
            <a:r>
              <a:rPr lang="zh-CN" altLang="en-US" b="1" dirty="0">
                <a:solidFill>
                  <a:schemeClr val="bg1"/>
                </a:solidFill>
              </a:rPr>
              <a:t>）</a:t>
            </a:r>
            <a:r>
              <a:rPr lang="zh-CN" altLang="en-US" dirty="0">
                <a:solidFill>
                  <a:schemeClr val="bg1"/>
                </a:solidFill>
              </a:rPr>
              <a:t>：容器运行时接口，提供计算资源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CNI</a:t>
            </a:r>
            <a:r>
              <a:rPr lang="zh-CN" altLang="en-US" b="1" dirty="0">
                <a:solidFill>
                  <a:schemeClr val="bg1"/>
                </a:solidFill>
              </a:rPr>
              <a:t>（</a:t>
            </a:r>
            <a:r>
              <a:rPr lang="en-US" altLang="zh-CN" b="1" dirty="0">
                <a:solidFill>
                  <a:schemeClr val="bg1"/>
                </a:solidFill>
              </a:rPr>
              <a:t>Container Network Interface</a:t>
            </a:r>
            <a:r>
              <a:rPr lang="zh-CN" altLang="en-US" b="1" dirty="0">
                <a:solidFill>
                  <a:schemeClr val="bg1"/>
                </a:solidFill>
              </a:rPr>
              <a:t>）</a:t>
            </a:r>
            <a:r>
              <a:rPr lang="zh-CN" altLang="en-US" dirty="0">
                <a:solidFill>
                  <a:schemeClr val="bg1"/>
                </a:solidFill>
              </a:rPr>
              <a:t>：容器网络接口，提供网络资源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CSI</a:t>
            </a:r>
            <a:r>
              <a:rPr lang="zh-CN" altLang="en-US" b="1" dirty="0">
                <a:solidFill>
                  <a:schemeClr val="bg1"/>
                </a:solidFill>
              </a:rPr>
              <a:t>（</a:t>
            </a:r>
            <a:r>
              <a:rPr lang="en-US" altLang="zh-CN" b="1" dirty="0">
                <a:solidFill>
                  <a:schemeClr val="bg1"/>
                </a:solidFill>
              </a:rPr>
              <a:t>Container Storage Interface</a:t>
            </a:r>
            <a:r>
              <a:rPr lang="zh-CN" altLang="en-US" dirty="0">
                <a:solidFill>
                  <a:schemeClr val="bg1"/>
                </a:solidFill>
              </a:rPr>
              <a:t>）：容器存储接口，提供存储资源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以上三种资源相当于一个分布式操作系统的最基础的几种资源类型，而</a:t>
            </a:r>
            <a:r>
              <a:rPr lang="en-US" altLang="zh-CN" dirty="0" err="1">
                <a:solidFill>
                  <a:schemeClr val="bg1"/>
                </a:solidFill>
              </a:rPr>
              <a:t>Kuberentes</a:t>
            </a:r>
            <a:r>
              <a:rPr lang="zh-CN" altLang="en-US" dirty="0">
                <a:solidFill>
                  <a:schemeClr val="bg1"/>
                </a:solidFill>
              </a:rPr>
              <a:t>是将他们粘合在一起的纽带。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CC09FC-BB0E-46B0-B2B8-2792C302C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544" y="3209749"/>
            <a:ext cx="3971925" cy="357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67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9379D2-952D-4E27-9CFD-9EF906C09221}"/>
              </a:ext>
            </a:extLst>
          </p:cNvPr>
          <p:cNvSpPr txBox="1"/>
          <p:nvPr/>
        </p:nvSpPr>
        <p:spPr>
          <a:xfrm>
            <a:off x="509588" y="466725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Kubernetes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upload-images.jianshu.io/upload_images/13499188-c3361e5b75ac30cd.png?imageMogr2/auto-orient/">
            <a:extLst>
              <a:ext uri="{FF2B5EF4-FFF2-40B4-BE49-F238E27FC236}">
                <a16:creationId xmlns:a16="http://schemas.microsoft.com/office/drawing/2014/main" id="{3A95104C-98F0-42EB-85F8-2F6ABC208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1319030"/>
            <a:ext cx="10016691" cy="518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-images.jianshu.io/upload_images/13499188-0334a16b1a4e00ed.png?imageMogr2/auto-orient/">
            <a:extLst>
              <a:ext uri="{FF2B5EF4-FFF2-40B4-BE49-F238E27FC236}">
                <a16:creationId xmlns:a16="http://schemas.microsoft.com/office/drawing/2014/main" id="{841FDA8D-E7A5-4E2F-90A7-0EC5F37A0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434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9379D2-952D-4E27-9CFD-9EF906C09221}"/>
              </a:ext>
            </a:extLst>
          </p:cNvPr>
          <p:cNvSpPr txBox="1"/>
          <p:nvPr/>
        </p:nvSpPr>
        <p:spPr>
          <a:xfrm>
            <a:off x="509588" y="466725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Kubernetes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upload-images.jianshu.io/upload_images/13499188-c3361e5b75ac30cd.png?imageMogr2/auto-orient/">
            <a:extLst>
              <a:ext uri="{FF2B5EF4-FFF2-40B4-BE49-F238E27FC236}">
                <a16:creationId xmlns:a16="http://schemas.microsoft.com/office/drawing/2014/main" id="{3A95104C-98F0-42EB-85F8-2F6ABC208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1251653"/>
            <a:ext cx="10016691" cy="518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CC0B5BE-3D17-4786-B58C-F31594C07764}"/>
              </a:ext>
            </a:extLst>
          </p:cNvPr>
          <p:cNvSpPr txBox="1"/>
          <p:nvPr/>
        </p:nvSpPr>
        <p:spPr>
          <a:xfrm>
            <a:off x="9622607" y="5689256"/>
            <a:ext cx="2059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C000"/>
                </a:solidFill>
              </a:rPr>
              <a:t>Rkt</a:t>
            </a:r>
            <a:endParaRPr lang="en-US" altLang="zh-CN" dirty="0">
              <a:solidFill>
                <a:srgbClr val="FFC000"/>
              </a:solidFill>
            </a:endParaRPr>
          </a:p>
          <a:p>
            <a:r>
              <a:rPr lang="en-US" altLang="zh-CN" dirty="0">
                <a:solidFill>
                  <a:srgbClr val="FFC000"/>
                </a:solidFill>
              </a:rPr>
              <a:t>docker</a:t>
            </a:r>
          </a:p>
          <a:p>
            <a:r>
              <a:rPr lang="en-US" altLang="zh-CN" dirty="0" err="1">
                <a:solidFill>
                  <a:srgbClr val="FFC000"/>
                </a:solidFill>
              </a:rPr>
              <a:t>runV</a:t>
            </a:r>
            <a:endParaRPr lang="zh-CN" altLang="en-US" dirty="0">
              <a:solidFill>
                <a:srgbClr val="FFC00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13A783E-5114-4FFC-A166-8E72B6E349A1}"/>
              </a:ext>
            </a:extLst>
          </p:cNvPr>
          <p:cNvCxnSpPr/>
          <p:nvPr/>
        </p:nvCxnSpPr>
        <p:spPr>
          <a:xfrm>
            <a:off x="9837019" y="5159141"/>
            <a:ext cx="0" cy="53011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230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9379D2-952D-4E27-9CFD-9EF906C09221}"/>
              </a:ext>
            </a:extLst>
          </p:cNvPr>
          <p:cNvSpPr txBox="1"/>
          <p:nvPr/>
        </p:nvSpPr>
        <p:spPr>
          <a:xfrm>
            <a:off x="509588" y="466725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Kubernetes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70E17B-7739-43FB-B89A-B3A55F52F870}"/>
              </a:ext>
            </a:extLst>
          </p:cNvPr>
          <p:cNvSpPr txBox="1"/>
          <p:nvPr/>
        </p:nvSpPr>
        <p:spPr>
          <a:xfrm>
            <a:off x="596766" y="1222408"/>
            <a:ext cx="111364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设计理念：</a:t>
            </a:r>
            <a:endParaRPr lang="en-US" altLang="zh-CN" sz="1600" dirty="0">
              <a:solidFill>
                <a:schemeClr val="bg1"/>
              </a:solidFill>
            </a:endParaRPr>
          </a:p>
          <a:p>
            <a:endParaRPr lang="en-US" altLang="zh-CN" sz="1600" dirty="0">
              <a:solidFill>
                <a:schemeClr val="bg1"/>
              </a:solidFill>
            </a:endParaRPr>
          </a:p>
          <a:p>
            <a:r>
              <a:rPr lang="en-US" altLang="zh-CN" sz="1600" dirty="0">
                <a:solidFill>
                  <a:schemeClr val="bg1"/>
                </a:solidFill>
              </a:rPr>
              <a:t>1.</a:t>
            </a:r>
            <a:r>
              <a:rPr lang="zh-CN" altLang="en-US" sz="1600" dirty="0">
                <a:solidFill>
                  <a:schemeClr val="bg1"/>
                </a:solidFill>
              </a:rPr>
              <a:t>运行在大规模集群的各个任务之间，存在着各种各样的关系。关系的处理是作业编排和系统管理最重要的地方。以统一的方式来定义任务之间的各种关系，并且为将来支持更多种类的关系留有余地。</a:t>
            </a:r>
            <a:endParaRPr lang="en-US" altLang="zh-CN" sz="1600" dirty="0">
              <a:solidFill>
                <a:schemeClr val="bg1"/>
              </a:solidFill>
            </a:endParaRPr>
          </a:p>
          <a:p>
            <a:endParaRPr lang="en-US" altLang="zh-CN" sz="1600" dirty="0">
              <a:solidFill>
                <a:schemeClr val="bg1"/>
              </a:solidFill>
            </a:endParaRPr>
          </a:p>
          <a:p>
            <a:r>
              <a:rPr lang="en-US" altLang="zh-CN" sz="1600" dirty="0">
                <a:solidFill>
                  <a:schemeClr val="bg1"/>
                </a:solidFill>
              </a:rPr>
              <a:t>2.</a:t>
            </a:r>
            <a:r>
              <a:rPr lang="zh-CN" altLang="en-US" sz="1600" dirty="0">
                <a:solidFill>
                  <a:schemeClr val="bg1"/>
                </a:solidFill>
              </a:rPr>
              <a:t>应用之间的关系之外，应用运行</a:t>
            </a:r>
            <a:r>
              <a:rPr lang="zh-CN" altLang="en-US" sz="1600">
                <a:solidFill>
                  <a:schemeClr val="bg1"/>
                </a:solidFill>
              </a:rPr>
              <a:t>的形态影响</a:t>
            </a:r>
            <a:r>
              <a:rPr lang="zh-CN" altLang="en-US" sz="1600" dirty="0">
                <a:solidFill>
                  <a:schemeClr val="bg1"/>
                </a:solidFill>
              </a:rPr>
              <a:t>“如何容器化这个应用”。有了各种</a:t>
            </a:r>
            <a:r>
              <a:rPr lang="en-US" altLang="zh-CN" sz="1600" dirty="0">
                <a:solidFill>
                  <a:schemeClr val="bg1"/>
                </a:solidFill>
              </a:rPr>
              <a:t>Controller</a:t>
            </a:r>
            <a:r>
              <a:rPr lang="zh-CN" altLang="en-US" sz="1600" dirty="0">
                <a:solidFill>
                  <a:schemeClr val="bg1"/>
                </a:solidFill>
              </a:rPr>
              <a:t>。</a:t>
            </a:r>
            <a:endParaRPr lang="en-US" altLang="zh-CN" sz="1600" dirty="0">
              <a:solidFill>
                <a:schemeClr val="bg1"/>
              </a:solidFill>
            </a:endParaRPr>
          </a:p>
          <a:p>
            <a:endParaRPr lang="en-US" altLang="zh-CN" sz="16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874375-3080-48E8-97DC-27DFB1AF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482" y="3002497"/>
            <a:ext cx="2698382" cy="35366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000A3B-7919-4B76-A5EB-B01A3A1EA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68" y="3002497"/>
            <a:ext cx="6048375" cy="19526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45BA2B2-5F7B-48E1-9A87-CA9DC0370019}"/>
              </a:ext>
            </a:extLst>
          </p:cNvPr>
          <p:cNvSpPr txBox="1"/>
          <p:nvPr/>
        </p:nvSpPr>
        <p:spPr>
          <a:xfrm>
            <a:off x="750771" y="5303520"/>
            <a:ext cx="43156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3.application-center,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not machine-center.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4.</a:t>
            </a:r>
            <a:r>
              <a:rPr lang="zh-CN" altLang="en-US" dirty="0">
                <a:solidFill>
                  <a:schemeClr val="bg1"/>
                </a:solidFill>
              </a:rPr>
              <a:t>命令式与声明式。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724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9379D2-952D-4E27-9CFD-9EF906C09221}"/>
              </a:ext>
            </a:extLst>
          </p:cNvPr>
          <p:cNvSpPr txBox="1"/>
          <p:nvPr/>
        </p:nvSpPr>
        <p:spPr>
          <a:xfrm>
            <a:off x="509588" y="466725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Kubernetes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70E17B-7739-43FB-B89A-B3A55F52F870}"/>
              </a:ext>
            </a:extLst>
          </p:cNvPr>
          <p:cNvSpPr txBox="1"/>
          <p:nvPr/>
        </p:nvSpPr>
        <p:spPr>
          <a:xfrm>
            <a:off x="612808" y="1404057"/>
            <a:ext cx="8268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chemeClr val="bg1"/>
                </a:solidFill>
              </a:rPr>
              <a:t>Yaml</a:t>
            </a:r>
            <a:r>
              <a:rPr lang="zh-CN" altLang="en-US" sz="1600" dirty="0">
                <a:solidFill>
                  <a:schemeClr val="bg1"/>
                </a:solidFill>
              </a:rPr>
              <a:t>：</a:t>
            </a:r>
            <a:endParaRPr lang="en-US" altLang="zh-CN" sz="1600" dirty="0">
              <a:solidFill>
                <a:schemeClr val="bg1"/>
              </a:solidFill>
            </a:endParaRPr>
          </a:p>
          <a:p>
            <a:r>
              <a:rPr lang="en-US" altLang="zh-CN" sz="1600" dirty="0">
                <a:solidFill>
                  <a:schemeClr val="bg1"/>
                </a:solidFill>
              </a:rPr>
              <a:t>1.</a:t>
            </a:r>
            <a:r>
              <a:rPr lang="zh-CN" altLang="en-US" sz="1600" dirty="0">
                <a:solidFill>
                  <a:schemeClr val="bg1"/>
                </a:solidFill>
              </a:rPr>
              <a:t>通过</a:t>
            </a:r>
            <a:r>
              <a:rPr lang="en-US" altLang="zh-CN" sz="1600" dirty="0">
                <a:solidFill>
                  <a:schemeClr val="bg1"/>
                </a:solidFill>
              </a:rPr>
              <a:t>.</a:t>
            </a:r>
            <a:r>
              <a:rPr lang="en-US" altLang="zh-CN" sz="1600" dirty="0" err="1">
                <a:solidFill>
                  <a:schemeClr val="bg1"/>
                </a:solidFill>
              </a:rPr>
              <a:t>yaml</a:t>
            </a:r>
            <a:r>
              <a:rPr lang="zh-CN" altLang="en-US" sz="1600" dirty="0">
                <a:solidFill>
                  <a:schemeClr val="bg1"/>
                </a:solidFill>
              </a:rPr>
              <a:t>文件，对应用程序进行描述。当创建 </a:t>
            </a:r>
            <a:r>
              <a:rPr lang="en-US" altLang="zh-CN" sz="1600" dirty="0">
                <a:solidFill>
                  <a:schemeClr val="bg1"/>
                </a:solidFill>
              </a:rPr>
              <a:t>Kubernetes </a:t>
            </a:r>
            <a:r>
              <a:rPr lang="zh-CN" altLang="en-US" sz="1600" dirty="0">
                <a:solidFill>
                  <a:schemeClr val="bg1"/>
                </a:solidFill>
              </a:rPr>
              <a:t>对象时，必须提供对象的一些基本信息和</a:t>
            </a:r>
            <a:r>
              <a:rPr lang="en-US" altLang="zh-CN" sz="1600" dirty="0">
                <a:solidFill>
                  <a:schemeClr val="bg1"/>
                </a:solidFill>
              </a:rPr>
              <a:t>spec</a:t>
            </a:r>
            <a:r>
              <a:rPr lang="zh-CN" altLang="en-US" sz="1600" dirty="0">
                <a:solidFill>
                  <a:schemeClr val="bg1"/>
                </a:solidFill>
              </a:rPr>
              <a:t>，</a:t>
            </a:r>
            <a:r>
              <a:rPr lang="en-US" altLang="zh-CN" sz="1600" dirty="0">
                <a:solidFill>
                  <a:schemeClr val="bg1"/>
                </a:solidFill>
              </a:rPr>
              <a:t>spec</a:t>
            </a:r>
            <a:r>
              <a:rPr lang="zh-CN" altLang="en-US" sz="1600" dirty="0">
                <a:solidFill>
                  <a:schemeClr val="bg1"/>
                </a:solidFill>
              </a:rPr>
              <a:t>用来描述该对象的期望状态，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ABA690-AB62-4709-A7AD-19BE76D7F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460" y="1522596"/>
            <a:ext cx="2914650" cy="4286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989B8F-2B8B-4A28-9C95-1D0AA9D29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69" y="2310313"/>
            <a:ext cx="6886575" cy="18764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9C85C55-EF4E-4558-87FB-862336F63E92}"/>
              </a:ext>
            </a:extLst>
          </p:cNvPr>
          <p:cNvSpPr txBox="1"/>
          <p:nvPr/>
        </p:nvSpPr>
        <p:spPr>
          <a:xfrm>
            <a:off x="612808" y="4456498"/>
            <a:ext cx="8191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每个 </a:t>
            </a:r>
            <a:r>
              <a:rPr lang="en-US" altLang="zh-CN" dirty="0">
                <a:solidFill>
                  <a:schemeClr val="bg1"/>
                </a:solidFill>
              </a:rPr>
              <a:t>Kubernetes </a:t>
            </a:r>
            <a:r>
              <a:rPr lang="zh-CN" altLang="en-US" dirty="0">
                <a:solidFill>
                  <a:schemeClr val="bg1"/>
                </a:solidFill>
              </a:rPr>
              <a:t>对象包含两个嵌套的对象字段，它们负责管理对象的配置：对象 </a:t>
            </a:r>
            <a:r>
              <a:rPr lang="en-US" altLang="zh-CN" i="1" dirty="0">
                <a:solidFill>
                  <a:schemeClr val="bg1"/>
                </a:solidFill>
              </a:rPr>
              <a:t>spec</a:t>
            </a:r>
            <a:r>
              <a:rPr lang="zh-CN" altLang="en-US" dirty="0">
                <a:solidFill>
                  <a:schemeClr val="bg1"/>
                </a:solidFill>
              </a:rPr>
              <a:t> 和 对象 </a:t>
            </a:r>
            <a:r>
              <a:rPr lang="en-US" altLang="zh-CN" i="1" dirty="0">
                <a:solidFill>
                  <a:schemeClr val="bg1"/>
                </a:solidFill>
              </a:rPr>
              <a:t>status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r>
              <a:rPr lang="en-US" altLang="zh-CN" i="1" dirty="0">
                <a:solidFill>
                  <a:schemeClr val="bg1"/>
                </a:solidFill>
              </a:rPr>
              <a:t>spec</a:t>
            </a:r>
            <a:r>
              <a:rPr lang="zh-CN" altLang="en-US" dirty="0">
                <a:solidFill>
                  <a:schemeClr val="bg1"/>
                </a:solidFill>
              </a:rPr>
              <a:t> 描述了对象的 </a:t>
            </a:r>
            <a:r>
              <a:rPr lang="zh-CN" altLang="en-US" i="1" dirty="0">
                <a:solidFill>
                  <a:schemeClr val="bg1"/>
                </a:solidFill>
              </a:rPr>
              <a:t>期望状态</a:t>
            </a:r>
            <a:r>
              <a:rPr lang="en-US" altLang="zh-CN" dirty="0">
                <a:solidFill>
                  <a:schemeClr val="bg1"/>
                </a:solidFill>
              </a:rPr>
              <a:t>—— </a:t>
            </a:r>
            <a:r>
              <a:rPr lang="zh-CN" altLang="en-US" dirty="0">
                <a:solidFill>
                  <a:schemeClr val="bg1"/>
                </a:solidFill>
              </a:rPr>
              <a:t>希望对象所具有的特征。</a:t>
            </a:r>
            <a:r>
              <a:rPr lang="en-US" altLang="zh-CN" i="1" dirty="0">
                <a:solidFill>
                  <a:schemeClr val="bg1"/>
                </a:solidFill>
              </a:rPr>
              <a:t>status</a:t>
            </a:r>
            <a:r>
              <a:rPr lang="zh-CN" altLang="en-US" dirty="0">
                <a:solidFill>
                  <a:schemeClr val="bg1"/>
                </a:solidFill>
              </a:rPr>
              <a:t> 描述了对象的 </a:t>
            </a:r>
            <a:r>
              <a:rPr lang="zh-CN" altLang="en-US" i="1" dirty="0">
                <a:solidFill>
                  <a:schemeClr val="bg1"/>
                </a:solidFill>
              </a:rPr>
              <a:t>实际状态</a:t>
            </a:r>
            <a:r>
              <a:rPr lang="zh-CN" altLang="en-US" dirty="0">
                <a:solidFill>
                  <a:schemeClr val="bg1"/>
                </a:solidFill>
              </a:rPr>
              <a:t>，它是由 </a:t>
            </a:r>
            <a:r>
              <a:rPr lang="en-US" altLang="zh-CN" dirty="0">
                <a:solidFill>
                  <a:schemeClr val="bg1"/>
                </a:solidFill>
              </a:rPr>
              <a:t>Kubernetes </a:t>
            </a:r>
            <a:r>
              <a:rPr lang="zh-CN" altLang="en-US" dirty="0">
                <a:solidFill>
                  <a:schemeClr val="bg1"/>
                </a:solidFill>
              </a:rPr>
              <a:t>系统提供和更新。在任何时刻，</a:t>
            </a:r>
            <a:r>
              <a:rPr lang="en-US" altLang="zh-CN" dirty="0">
                <a:solidFill>
                  <a:schemeClr val="bg1"/>
                </a:solidFill>
              </a:rPr>
              <a:t>Kubernetes </a:t>
            </a:r>
            <a:r>
              <a:rPr lang="zh-CN" altLang="en-US" dirty="0">
                <a:solidFill>
                  <a:schemeClr val="bg1"/>
                </a:solidFill>
              </a:rPr>
              <a:t>控制平面一直处于活跃状态，管理着对象的实际状态以与我们所期望的状态相匹配。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7089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494823-35E2-44CC-83AF-871021E8D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77" y="354926"/>
            <a:ext cx="5831638" cy="60651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AC7EC57-46DC-48F9-AC59-BE3B4F4ED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805" y="354925"/>
            <a:ext cx="2506099" cy="2758876"/>
          </a:xfrm>
          <a:prstGeom prst="rect">
            <a:avLst/>
          </a:prstGeom>
        </p:spPr>
      </p:pic>
      <p:pic>
        <p:nvPicPr>
          <p:cNvPr id="5" name="Picture 2" descr="https://upload-images.jianshu.io/upload_images/13499188-7aff0ade22895845.png?imageMogr2/auto-orient/">
            <a:extLst>
              <a:ext uri="{FF2B5EF4-FFF2-40B4-BE49-F238E27FC236}">
                <a16:creationId xmlns:a16="http://schemas.microsoft.com/office/drawing/2014/main" id="{7CE669A9-82B3-4079-BC9B-4C1393605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1501" y="3178420"/>
            <a:ext cx="5910499" cy="332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96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918576" y="4512038"/>
            <a:ext cx="2848704" cy="2276393"/>
            <a:chOff x="8918575" y="4303912"/>
            <a:chExt cx="3273425" cy="2484520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8"/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38" name="Freeform 5"/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7"/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8"/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9"/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0"/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2DA575-89E0-494B-AFA4-7A2A60D31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981" y="2505283"/>
            <a:ext cx="6582037" cy="1325563"/>
          </a:xfrm>
        </p:spPr>
        <p:txBody>
          <a:bodyPr/>
          <a:lstStyle/>
          <a:p>
            <a:pPr lvl="0"/>
            <a:r>
              <a:rPr lang="en-US" altLang="zh-CN" dirty="0"/>
              <a:t>Docker</a:t>
            </a:r>
            <a:r>
              <a:rPr lang="zh-CN" altLang="en-US" dirty="0"/>
              <a:t>基础与进阶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729507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9379D2-952D-4E27-9CFD-9EF906C09221}"/>
              </a:ext>
            </a:extLst>
          </p:cNvPr>
          <p:cNvSpPr txBox="1"/>
          <p:nvPr/>
        </p:nvSpPr>
        <p:spPr>
          <a:xfrm>
            <a:off x="509588" y="466725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Kubernetes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D394F4-F93B-47AA-9FD8-93E8ACDCECD0}"/>
              </a:ext>
            </a:extLst>
          </p:cNvPr>
          <p:cNvSpPr txBox="1"/>
          <p:nvPr/>
        </p:nvSpPr>
        <p:spPr>
          <a:xfrm>
            <a:off x="596765" y="836057"/>
            <a:ext cx="1104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Pod:</a:t>
            </a:r>
            <a:r>
              <a:rPr lang="zh-CN" altLang="en-US" dirty="0">
                <a:solidFill>
                  <a:schemeClr val="bg1"/>
                </a:solidFill>
              </a:rPr>
              <a:t>⼀组紧密关联的容器集合，它们共享</a:t>
            </a:r>
            <a:r>
              <a:rPr lang="en-US" altLang="zh-CN" dirty="0">
                <a:solidFill>
                  <a:schemeClr val="bg1"/>
                </a:solidFill>
              </a:rPr>
              <a:t>IPC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Network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UTC namespace</a:t>
            </a:r>
            <a:r>
              <a:rPr lang="zh-CN" altLang="en-US" dirty="0">
                <a:solidFill>
                  <a:schemeClr val="bg1"/>
                </a:solidFill>
              </a:rPr>
              <a:t>，是</a:t>
            </a:r>
            <a:r>
              <a:rPr lang="en-US" altLang="zh-CN" dirty="0">
                <a:solidFill>
                  <a:schemeClr val="bg1"/>
                </a:solidFill>
              </a:rPr>
              <a:t>Kubernetes </a:t>
            </a:r>
            <a:r>
              <a:rPr lang="zh-CN" altLang="en-US" dirty="0">
                <a:solidFill>
                  <a:schemeClr val="bg1"/>
                </a:solidFill>
              </a:rPr>
              <a:t>调度的基本单位。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AD1CE9-0221-479A-BE81-579335AB248E}"/>
              </a:ext>
            </a:extLst>
          </p:cNvPr>
          <p:cNvSpPr txBox="1"/>
          <p:nvPr/>
        </p:nvSpPr>
        <p:spPr>
          <a:xfrm>
            <a:off x="596765" y="1218881"/>
            <a:ext cx="1159523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一个</a:t>
            </a:r>
            <a:r>
              <a:rPr lang="en-US" altLang="zh-CN" sz="1600" dirty="0">
                <a:solidFill>
                  <a:schemeClr val="bg1"/>
                </a:solidFill>
              </a:rPr>
              <a:t>Pod</a:t>
            </a:r>
            <a:r>
              <a:rPr lang="zh-CN" altLang="en-US" sz="1600" dirty="0">
                <a:solidFill>
                  <a:schemeClr val="bg1"/>
                </a:solidFill>
              </a:rPr>
              <a:t>中的应用容器共享同一组资源：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PID</a:t>
            </a:r>
            <a:r>
              <a:rPr lang="zh-CN" altLang="en-US" sz="1600" dirty="0">
                <a:solidFill>
                  <a:schemeClr val="bg1"/>
                </a:solidFill>
              </a:rPr>
              <a:t>命名空间：</a:t>
            </a:r>
            <a:r>
              <a:rPr lang="en-US" altLang="zh-CN" sz="1600" dirty="0">
                <a:solidFill>
                  <a:schemeClr val="bg1"/>
                </a:solidFill>
              </a:rPr>
              <a:t>Pod</a:t>
            </a:r>
            <a:r>
              <a:rPr lang="zh-CN" altLang="en-US" sz="1600" dirty="0">
                <a:solidFill>
                  <a:schemeClr val="bg1"/>
                </a:solidFill>
              </a:rPr>
              <a:t>中的不同应用程序可以看到其他应用程序的进程</a:t>
            </a:r>
            <a:r>
              <a:rPr lang="en-US" altLang="zh-CN" sz="1600" dirty="0">
                <a:solidFill>
                  <a:schemeClr val="bg1"/>
                </a:solidFill>
              </a:rPr>
              <a:t>ID</a:t>
            </a:r>
            <a:r>
              <a:rPr lang="zh-CN" altLang="en-US" sz="1600" dirty="0">
                <a:solidFill>
                  <a:schemeClr val="bg1"/>
                </a:solidFill>
              </a:rPr>
              <a:t>；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网络命名空间：</a:t>
            </a:r>
            <a:r>
              <a:rPr lang="en-US" altLang="zh-CN" sz="1600" dirty="0">
                <a:solidFill>
                  <a:schemeClr val="bg1"/>
                </a:solidFill>
              </a:rPr>
              <a:t>Pod</a:t>
            </a:r>
            <a:r>
              <a:rPr lang="zh-CN" altLang="en-US" sz="1600" dirty="0">
                <a:solidFill>
                  <a:schemeClr val="bg1"/>
                </a:solidFill>
              </a:rPr>
              <a:t>中的多个容器能够访问同一个</a:t>
            </a:r>
            <a:r>
              <a:rPr lang="en-US" altLang="zh-CN" sz="1600" dirty="0">
                <a:solidFill>
                  <a:schemeClr val="bg1"/>
                </a:solidFill>
              </a:rPr>
              <a:t>IP</a:t>
            </a:r>
            <a:r>
              <a:rPr lang="zh-CN" altLang="en-US" sz="1600" dirty="0">
                <a:solidFill>
                  <a:schemeClr val="bg1"/>
                </a:solidFill>
              </a:rPr>
              <a:t>和端口范围；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IPC</a:t>
            </a:r>
            <a:r>
              <a:rPr lang="zh-CN" altLang="en-US" sz="1600" dirty="0">
                <a:solidFill>
                  <a:schemeClr val="bg1"/>
                </a:solidFill>
              </a:rPr>
              <a:t>命名空间：</a:t>
            </a:r>
            <a:r>
              <a:rPr lang="en-US" altLang="zh-CN" sz="1600" dirty="0">
                <a:solidFill>
                  <a:schemeClr val="bg1"/>
                </a:solidFill>
              </a:rPr>
              <a:t>Pod</a:t>
            </a:r>
            <a:r>
              <a:rPr lang="zh-CN" altLang="en-US" sz="1600" dirty="0">
                <a:solidFill>
                  <a:schemeClr val="bg1"/>
                </a:solidFill>
              </a:rPr>
              <a:t>中的多个容器能够使用</a:t>
            </a:r>
            <a:r>
              <a:rPr lang="en-US" altLang="zh-CN" sz="1600" dirty="0" err="1">
                <a:solidFill>
                  <a:schemeClr val="bg1"/>
                </a:solidFill>
              </a:rPr>
              <a:t>SystemV</a:t>
            </a:r>
            <a:r>
              <a:rPr lang="en-US" altLang="zh-CN" sz="1600" dirty="0">
                <a:solidFill>
                  <a:schemeClr val="bg1"/>
                </a:solidFill>
              </a:rPr>
              <a:t> IPC</a:t>
            </a:r>
            <a:r>
              <a:rPr lang="zh-CN" altLang="en-US" sz="1600" dirty="0">
                <a:solidFill>
                  <a:schemeClr val="bg1"/>
                </a:solidFill>
              </a:rPr>
              <a:t>或</a:t>
            </a:r>
            <a:r>
              <a:rPr lang="en-US" altLang="zh-CN" sz="1600" dirty="0">
                <a:solidFill>
                  <a:schemeClr val="bg1"/>
                </a:solidFill>
              </a:rPr>
              <a:t>POSIX</a:t>
            </a:r>
            <a:r>
              <a:rPr lang="zh-CN" altLang="en-US" sz="1600" dirty="0">
                <a:solidFill>
                  <a:schemeClr val="bg1"/>
                </a:solidFill>
              </a:rPr>
              <a:t>消息队列进行通信；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UTS</a:t>
            </a:r>
            <a:r>
              <a:rPr lang="zh-CN" altLang="en-US" sz="1600" dirty="0">
                <a:solidFill>
                  <a:schemeClr val="bg1"/>
                </a:solidFill>
              </a:rPr>
              <a:t>命名空间：</a:t>
            </a:r>
            <a:r>
              <a:rPr lang="en-US" altLang="zh-CN" sz="1600" dirty="0">
                <a:solidFill>
                  <a:schemeClr val="bg1"/>
                </a:solidFill>
              </a:rPr>
              <a:t>Pod</a:t>
            </a:r>
            <a:r>
              <a:rPr lang="zh-CN" altLang="en-US" sz="1600" dirty="0">
                <a:solidFill>
                  <a:schemeClr val="bg1"/>
                </a:solidFill>
              </a:rPr>
              <a:t>中的多个容器共享一个主机名；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Volumes</a:t>
            </a:r>
            <a:r>
              <a:rPr lang="zh-CN" altLang="en-US" sz="1600" dirty="0">
                <a:solidFill>
                  <a:schemeClr val="bg1"/>
                </a:solidFill>
              </a:rPr>
              <a:t>（共享存储卷）：</a:t>
            </a:r>
            <a:r>
              <a:rPr lang="en-US" altLang="zh-CN" sz="1600" dirty="0">
                <a:solidFill>
                  <a:schemeClr val="bg1"/>
                </a:solidFill>
              </a:rPr>
              <a:t>Pod</a:t>
            </a:r>
            <a:r>
              <a:rPr lang="zh-CN" altLang="en-US" sz="1600" dirty="0">
                <a:solidFill>
                  <a:schemeClr val="bg1"/>
                </a:solidFill>
              </a:rPr>
              <a:t>中的各个容器可以访问在</a:t>
            </a:r>
            <a:r>
              <a:rPr lang="en-US" altLang="zh-CN" sz="1600" dirty="0">
                <a:solidFill>
                  <a:schemeClr val="bg1"/>
                </a:solidFill>
              </a:rPr>
              <a:t>Pod</a:t>
            </a:r>
            <a:r>
              <a:rPr lang="zh-CN" altLang="en-US" sz="1600" dirty="0">
                <a:solidFill>
                  <a:schemeClr val="bg1"/>
                </a:solidFill>
              </a:rPr>
              <a:t>级别定义的</a:t>
            </a:r>
            <a:r>
              <a:rPr lang="en-US" altLang="zh-CN" sz="1600" dirty="0">
                <a:solidFill>
                  <a:schemeClr val="bg1"/>
                </a:solidFill>
              </a:rPr>
              <a:t>Volumes</a:t>
            </a:r>
            <a:r>
              <a:rPr lang="zh-CN" altLang="en-US" sz="1600" dirty="0">
                <a:solidFill>
                  <a:schemeClr val="bg1"/>
                </a:solidFill>
              </a:rPr>
              <a:t>；</a:t>
            </a:r>
            <a:endParaRPr lang="en-US" altLang="zh-CN" sz="1600" dirty="0">
              <a:solidFill>
                <a:schemeClr val="bg1"/>
              </a:solidFill>
            </a:endParaRPr>
          </a:p>
          <a:p>
            <a:r>
              <a:rPr lang="en-US" altLang="zh-CN" sz="1600" dirty="0">
                <a:solidFill>
                  <a:schemeClr val="bg1"/>
                </a:solidFill>
              </a:rPr>
              <a:t>Pod</a:t>
            </a:r>
            <a:r>
              <a:rPr lang="zh-CN" altLang="en-US" sz="1600" dirty="0">
                <a:solidFill>
                  <a:schemeClr val="bg1"/>
                </a:solidFill>
              </a:rPr>
              <a:t>不会自愈。如果</a:t>
            </a:r>
            <a:r>
              <a:rPr lang="en-US" altLang="zh-CN" sz="1600" dirty="0">
                <a:solidFill>
                  <a:schemeClr val="bg1"/>
                </a:solidFill>
              </a:rPr>
              <a:t>Pod</a:t>
            </a:r>
            <a:r>
              <a:rPr lang="zh-CN" altLang="en-US" sz="1600" dirty="0">
                <a:solidFill>
                  <a:schemeClr val="bg1"/>
                </a:solidFill>
              </a:rPr>
              <a:t>运行的</a:t>
            </a:r>
            <a:r>
              <a:rPr lang="en-US" altLang="zh-CN" sz="1600" dirty="0">
                <a:solidFill>
                  <a:schemeClr val="bg1"/>
                </a:solidFill>
              </a:rPr>
              <a:t>Node</a:t>
            </a:r>
            <a:r>
              <a:rPr lang="zh-CN" altLang="en-US" sz="1600" dirty="0">
                <a:solidFill>
                  <a:schemeClr val="bg1"/>
                </a:solidFill>
              </a:rPr>
              <a:t>故障，或者是调度器本身故障，这个</a:t>
            </a:r>
            <a:r>
              <a:rPr lang="en-US" altLang="zh-CN" sz="1600" dirty="0">
                <a:solidFill>
                  <a:schemeClr val="bg1"/>
                </a:solidFill>
              </a:rPr>
              <a:t>Pod</a:t>
            </a:r>
            <a:r>
              <a:rPr lang="zh-CN" altLang="en-US" sz="1600" dirty="0">
                <a:solidFill>
                  <a:schemeClr val="bg1"/>
                </a:solidFill>
              </a:rPr>
              <a:t>就会被删除。同样的，如果</a:t>
            </a:r>
            <a:r>
              <a:rPr lang="en-US" altLang="zh-CN" sz="1600" dirty="0">
                <a:solidFill>
                  <a:schemeClr val="bg1"/>
                </a:solidFill>
              </a:rPr>
              <a:t>Pod</a:t>
            </a:r>
            <a:r>
              <a:rPr lang="zh-CN" altLang="en-US" sz="1600" dirty="0">
                <a:solidFill>
                  <a:schemeClr val="bg1"/>
                </a:solidFill>
              </a:rPr>
              <a:t>所在</a:t>
            </a:r>
            <a:r>
              <a:rPr lang="en-US" altLang="zh-CN" sz="1600" dirty="0">
                <a:solidFill>
                  <a:schemeClr val="bg1"/>
                </a:solidFill>
              </a:rPr>
              <a:t>Node</a:t>
            </a:r>
            <a:r>
              <a:rPr lang="zh-CN" altLang="en-US" sz="1600" dirty="0">
                <a:solidFill>
                  <a:schemeClr val="bg1"/>
                </a:solidFill>
              </a:rPr>
              <a:t>缺少资源或者</a:t>
            </a:r>
            <a:r>
              <a:rPr lang="en-US" altLang="zh-CN" sz="1600" dirty="0">
                <a:solidFill>
                  <a:schemeClr val="bg1"/>
                </a:solidFill>
              </a:rPr>
              <a:t>Pod</a:t>
            </a:r>
            <a:r>
              <a:rPr lang="zh-CN" altLang="en-US" sz="1600" dirty="0">
                <a:solidFill>
                  <a:schemeClr val="bg1"/>
                </a:solidFill>
              </a:rPr>
              <a:t>处于维护状态，</a:t>
            </a:r>
            <a:r>
              <a:rPr lang="en-US" altLang="zh-CN" sz="1600" dirty="0">
                <a:solidFill>
                  <a:schemeClr val="bg1"/>
                </a:solidFill>
              </a:rPr>
              <a:t>Pod</a:t>
            </a:r>
            <a:r>
              <a:rPr lang="zh-CN" altLang="en-US" sz="1600" dirty="0">
                <a:solidFill>
                  <a:schemeClr val="bg1"/>
                </a:solidFill>
              </a:rPr>
              <a:t>也会被驱逐。</a:t>
            </a:r>
          </a:p>
          <a:p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file.elecfans.com/web1/M00/45/FC/pIYBAFp9VSaADG4mAACEc3NInDM431.png">
            <a:extLst>
              <a:ext uri="{FF2B5EF4-FFF2-40B4-BE49-F238E27FC236}">
                <a16:creationId xmlns:a16="http://schemas.microsoft.com/office/drawing/2014/main" id="{B1A05961-02C7-4D0B-9877-A187A618A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65" y="3315802"/>
            <a:ext cx="4461458" cy="367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file.elecfans.com/web1/M00/45/FC/pIYBAFp9VSaAZq3yAABTLu3SvK8377.png">
            <a:extLst>
              <a:ext uri="{FF2B5EF4-FFF2-40B4-BE49-F238E27FC236}">
                <a16:creationId xmlns:a16="http://schemas.microsoft.com/office/drawing/2014/main" id="{FBEFF2F3-0314-4102-9F79-667965D14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798" y="3315801"/>
            <a:ext cx="3972626" cy="367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767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9379D2-952D-4E27-9CFD-9EF906C09221}"/>
              </a:ext>
            </a:extLst>
          </p:cNvPr>
          <p:cNvSpPr txBox="1"/>
          <p:nvPr/>
        </p:nvSpPr>
        <p:spPr>
          <a:xfrm>
            <a:off x="509588" y="466725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Kubernetes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176151E-9986-49B9-9696-B718332DBE83}"/>
              </a:ext>
            </a:extLst>
          </p:cNvPr>
          <p:cNvSpPr txBox="1"/>
          <p:nvPr/>
        </p:nvSpPr>
        <p:spPr>
          <a:xfrm>
            <a:off x="625642" y="1607419"/>
            <a:ext cx="111534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Pod</a:t>
            </a:r>
            <a:r>
              <a:rPr lang="zh-CN" altLang="en-US" b="1" dirty="0">
                <a:solidFill>
                  <a:schemeClr val="bg1"/>
                </a:solidFill>
              </a:rPr>
              <a:t>和</a:t>
            </a:r>
            <a:r>
              <a:rPr lang="en-US" altLang="zh-CN" b="1" dirty="0">
                <a:solidFill>
                  <a:schemeClr val="bg1"/>
                </a:solidFill>
              </a:rPr>
              <a:t>Controller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Controller</a:t>
            </a:r>
            <a:r>
              <a:rPr lang="zh-CN" altLang="en-US" dirty="0">
                <a:solidFill>
                  <a:schemeClr val="bg1"/>
                </a:solidFill>
              </a:rPr>
              <a:t>可以创建和管理多个</a:t>
            </a:r>
            <a:r>
              <a:rPr lang="en-US" altLang="zh-CN" dirty="0">
                <a:solidFill>
                  <a:schemeClr val="bg1"/>
                </a:solidFill>
              </a:rPr>
              <a:t>Pod</a:t>
            </a:r>
            <a:r>
              <a:rPr lang="zh-CN" altLang="en-US" dirty="0">
                <a:solidFill>
                  <a:schemeClr val="bg1"/>
                </a:solidFill>
              </a:rPr>
              <a:t>，提供副本管理、滚动升级和集群级别的自愈能力。例如，如果一个</a:t>
            </a:r>
            <a:r>
              <a:rPr lang="en-US" altLang="zh-CN" dirty="0">
                <a:solidFill>
                  <a:schemeClr val="bg1"/>
                </a:solidFill>
              </a:rPr>
              <a:t>Node</a:t>
            </a:r>
            <a:r>
              <a:rPr lang="zh-CN" altLang="en-US" dirty="0">
                <a:solidFill>
                  <a:schemeClr val="bg1"/>
                </a:solidFill>
              </a:rPr>
              <a:t>故障，</a:t>
            </a:r>
            <a:r>
              <a:rPr lang="en-US" altLang="zh-CN" dirty="0">
                <a:solidFill>
                  <a:schemeClr val="bg1"/>
                </a:solidFill>
              </a:rPr>
              <a:t>Controller</a:t>
            </a:r>
            <a:r>
              <a:rPr lang="zh-CN" altLang="en-US" dirty="0">
                <a:solidFill>
                  <a:schemeClr val="bg1"/>
                </a:solidFill>
              </a:rPr>
              <a:t>就能自动将该节点上的</a:t>
            </a:r>
            <a:r>
              <a:rPr lang="en-US" altLang="zh-CN" dirty="0">
                <a:solidFill>
                  <a:schemeClr val="bg1"/>
                </a:solidFill>
              </a:rPr>
              <a:t>Pod</a:t>
            </a:r>
            <a:r>
              <a:rPr lang="zh-CN" altLang="en-US" dirty="0">
                <a:solidFill>
                  <a:schemeClr val="bg1"/>
                </a:solidFill>
              </a:rPr>
              <a:t>调度到其他健康的</a:t>
            </a:r>
            <a:r>
              <a:rPr lang="en-US" altLang="zh-CN" dirty="0">
                <a:solidFill>
                  <a:schemeClr val="bg1"/>
                </a:solidFill>
              </a:rPr>
              <a:t>Node</a:t>
            </a:r>
            <a:r>
              <a:rPr lang="zh-CN" altLang="en-US" dirty="0">
                <a:solidFill>
                  <a:schemeClr val="bg1"/>
                </a:solidFill>
              </a:rPr>
              <a:t>上。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Pod Templates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Pod</a:t>
            </a:r>
            <a:r>
              <a:rPr lang="zh-CN" altLang="en-US" dirty="0">
                <a:solidFill>
                  <a:schemeClr val="bg1"/>
                </a:solidFill>
              </a:rPr>
              <a:t>模版是包含了其他</a:t>
            </a:r>
            <a:r>
              <a:rPr lang="en-US" altLang="zh-CN" dirty="0">
                <a:solidFill>
                  <a:schemeClr val="bg1"/>
                </a:solidFill>
              </a:rPr>
              <a:t>object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Pod</a:t>
            </a:r>
            <a:r>
              <a:rPr lang="zh-CN" altLang="en-US" dirty="0">
                <a:solidFill>
                  <a:schemeClr val="bg1"/>
                </a:solidFill>
              </a:rPr>
              <a:t>定义，例如</a:t>
            </a:r>
            <a:r>
              <a:rPr lang="en-US" altLang="zh-CN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Replication Controllers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r>
              <a:rPr lang="en-US" altLang="zh-CN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Jobs</a:t>
            </a:r>
            <a:r>
              <a:rPr lang="zh-CN" altLang="en-US" dirty="0">
                <a:solidFill>
                  <a:schemeClr val="bg1"/>
                </a:solidFill>
              </a:rPr>
              <a:t>和 </a:t>
            </a:r>
            <a:r>
              <a:rPr lang="en-US" altLang="zh-CN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DaemonSets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r>
              <a:rPr lang="en-US" altLang="zh-CN" dirty="0">
                <a:solidFill>
                  <a:schemeClr val="bg1"/>
                </a:solidFill>
              </a:rPr>
              <a:t>Controller</a:t>
            </a:r>
            <a:r>
              <a:rPr lang="zh-CN" altLang="en-US" dirty="0">
                <a:solidFill>
                  <a:schemeClr val="bg1"/>
                </a:solidFill>
              </a:rPr>
              <a:t>根据</a:t>
            </a:r>
            <a:r>
              <a:rPr lang="en-US" altLang="zh-CN" dirty="0">
                <a:solidFill>
                  <a:schemeClr val="bg1"/>
                </a:solidFill>
              </a:rPr>
              <a:t>Pod</a:t>
            </a:r>
            <a:r>
              <a:rPr lang="zh-CN" altLang="en-US" dirty="0">
                <a:solidFill>
                  <a:schemeClr val="bg1"/>
                </a:solidFill>
              </a:rPr>
              <a:t>模板来创建实际的</a:t>
            </a:r>
            <a:r>
              <a:rPr lang="en-US" altLang="zh-CN" dirty="0">
                <a:solidFill>
                  <a:schemeClr val="bg1"/>
                </a:solidFill>
              </a:rPr>
              <a:t>Pod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D4323F-DF85-4431-83BD-4FCF585488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5182" y="3638744"/>
            <a:ext cx="2667099" cy="293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76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2515DFB-B64E-4EAA-9045-2783829DA55C}"/>
              </a:ext>
            </a:extLst>
          </p:cNvPr>
          <p:cNvSpPr txBox="1"/>
          <p:nvPr/>
        </p:nvSpPr>
        <p:spPr>
          <a:xfrm>
            <a:off x="539014" y="52939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临时性话题：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B2DC35-72C1-4B83-A788-69112CDF24CD}"/>
              </a:ext>
            </a:extLst>
          </p:cNvPr>
          <p:cNvSpPr txBox="1"/>
          <p:nvPr/>
        </p:nvSpPr>
        <p:spPr>
          <a:xfrm>
            <a:off x="539014" y="1145407"/>
            <a:ext cx="77732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实践：</a:t>
            </a:r>
            <a:r>
              <a:rPr lang="en-US" altLang="zh-CN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https://github.com/AliyunContainerService/k8s-for-docker-desktop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微服务与</a:t>
            </a:r>
            <a:r>
              <a:rPr lang="en-US" altLang="zh-CN" dirty="0">
                <a:solidFill>
                  <a:schemeClr val="bg1"/>
                </a:solidFill>
              </a:rPr>
              <a:t>Service Mesh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现在项目能用到的：伸缩、</a:t>
            </a:r>
            <a:r>
              <a:rPr lang="en-US" altLang="zh-CN" dirty="0">
                <a:solidFill>
                  <a:schemeClr val="bg1"/>
                </a:solidFill>
              </a:rPr>
              <a:t>APM</a:t>
            </a:r>
            <a:r>
              <a:rPr lang="zh-CN" altLang="en-US" dirty="0">
                <a:solidFill>
                  <a:schemeClr val="bg1"/>
                </a:solidFill>
              </a:rPr>
              <a:t>，性能监控，定时任务</a:t>
            </a:r>
          </a:p>
        </p:txBody>
      </p:sp>
      <p:pic>
        <p:nvPicPr>
          <p:cNvPr id="1025" name="Picture 1" descr="D://workspace/Doc/youdao/chengliang_zheng@126.com/aa171dc605364269b5cf75980011cec9/66326e99e5d1a7989e21cda93550553a.jpg">
            <a:extLst>
              <a:ext uri="{FF2B5EF4-FFF2-40B4-BE49-F238E27FC236}">
                <a16:creationId xmlns:a16="http://schemas.microsoft.com/office/drawing/2014/main" id="{B2A7B85E-877B-4952-8D94-46A4EB78F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34" y="2913785"/>
            <a:ext cx="3756660" cy="375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750F76C-1577-4AD0-B2CB-4472F2841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740" y="2913785"/>
            <a:ext cx="7947259" cy="375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55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39ABE36-359E-4D12-BFB1-814B3FB0A5E8}"/>
              </a:ext>
            </a:extLst>
          </p:cNvPr>
          <p:cNvSpPr txBox="1"/>
          <p:nvPr/>
        </p:nvSpPr>
        <p:spPr>
          <a:xfrm>
            <a:off x="4007630" y="3059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973971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9379D2-952D-4E27-9CFD-9EF906C09221}"/>
              </a:ext>
            </a:extLst>
          </p:cNvPr>
          <p:cNvSpPr txBox="1"/>
          <p:nvPr/>
        </p:nvSpPr>
        <p:spPr>
          <a:xfrm>
            <a:off x="509588" y="4667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容器基础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943765-945E-4A53-B564-6F0E8DD3C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1285875"/>
            <a:ext cx="10734675" cy="510540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602F3BC-CE8E-49CD-9B5C-8D96F0818B19}"/>
              </a:ext>
            </a:extLst>
          </p:cNvPr>
          <p:cNvCxnSpPr/>
          <p:nvPr/>
        </p:nvCxnSpPr>
        <p:spPr>
          <a:xfrm>
            <a:off x="5139891" y="4947385"/>
            <a:ext cx="539014" cy="2502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18DF1B0-24FD-45FA-A38C-5ECD41E7AF78}"/>
              </a:ext>
            </a:extLst>
          </p:cNvPr>
          <p:cNvSpPr txBox="1"/>
          <p:nvPr/>
        </p:nvSpPr>
        <p:spPr>
          <a:xfrm>
            <a:off x="5428648" y="5303520"/>
            <a:ext cx="991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模拟回裸机（物理）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43A8C72-76D7-48D9-889C-C5B490A0D565}"/>
              </a:ext>
            </a:extLst>
          </p:cNvPr>
          <p:cNvCxnSpPr/>
          <p:nvPr/>
        </p:nvCxnSpPr>
        <p:spPr>
          <a:xfrm>
            <a:off x="9817768" y="4947385"/>
            <a:ext cx="385011" cy="2502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C92EBE7-D1AB-43B8-A65B-43E56A441237}"/>
              </a:ext>
            </a:extLst>
          </p:cNvPr>
          <p:cNvSpPr txBox="1"/>
          <p:nvPr/>
        </p:nvSpPr>
        <p:spPr>
          <a:xfrm>
            <a:off x="10337356" y="5072513"/>
            <a:ext cx="991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模拟出操作系统</a:t>
            </a:r>
          </a:p>
        </p:txBody>
      </p:sp>
      <p:sp>
        <p:nvSpPr>
          <p:cNvPr id="14" name="箭头: 手杖形 13">
            <a:extLst>
              <a:ext uri="{FF2B5EF4-FFF2-40B4-BE49-F238E27FC236}">
                <a16:creationId xmlns:a16="http://schemas.microsoft.com/office/drawing/2014/main" id="{FBABBD78-58E3-4175-AC09-8576FBEA0BA6}"/>
              </a:ext>
            </a:extLst>
          </p:cNvPr>
          <p:cNvSpPr/>
          <p:nvPr/>
        </p:nvSpPr>
        <p:spPr>
          <a:xfrm>
            <a:off x="2772076" y="2069432"/>
            <a:ext cx="1453415" cy="25988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箭头: 手杖形 14">
            <a:extLst>
              <a:ext uri="{FF2B5EF4-FFF2-40B4-BE49-F238E27FC236}">
                <a16:creationId xmlns:a16="http://schemas.microsoft.com/office/drawing/2014/main" id="{D6302BC5-10C3-45E2-A808-36E5D174CA5B}"/>
              </a:ext>
            </a:extLst>
          </p:cNvPr>
          <p:cNvSpPr/>
          <p:nvPr/>
        </p:nvSpPr>
        <p:spPr>
          <a:xfrm>
            <a:off x="7709836" y="2935705"/>
            <a:ext cx="981777" cy="231007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右大括号 16">
            <a:extLst>
              <a:ext uri="{FF2B5EF4-FFF2-40B4-BE49-F238E27FC236}">
                <a16:creationId xmlns:a16="http://schemas.microsoft.com/office/drawing/2014/main" id="{AA5FD27F-9BBD-426E-851D-44E47B1A3DD1}"/>
              </a:ext>
            </a:extLst>
          </p:cNvPr>
          <p:cNvSpPr/>
          <p:nvPr/>
        </p:nvSpPr>
        <p:spPr>
          <a:xfrm>
            <a:off x="5245768" y="3166712"/>
            <a:ext cx="298384" cy="115458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大括号 17">
            <a:extLst>
              <a:ext uri="{FF2B5EF4-FFF2-40B4-BE49-F238E27FC236}">
                <a16:creationId xmlns:a16="http://schemas.microsoft.com/office/drawing/2014/main" id="{87D2F514-8C6C-4E66-9153-571AAC75EF66}"/>
              </a:ext>
            </a:extLst>
          </p:cNvPr>
          <p:cNvSpPr/>
          <p:nvPr/>
        </p:nvSpPr>
        <p:spPr>
          <a:xfrm>
            <a:off x="10019899" y="4129238"/>
            <a:ext cx="96253" cy="490888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687B24F-23DA-4763-B65D-163F9B536DCF}"/>
              </a:ext>
            </a:extLst>
          </p:cNvPr>
          <p:cNvSpPr txBox="1"/>
          <p:nvPr/>
        </p:nvSpPr>
        <p:spPr>
          <a:xfrm>
            <a:off x="5438686" y="3820236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大小</a:t>
            </a:r>
            <a:r>
              <a:rPr lang="en-US" altLang="zh-CN" sz="1200" dirty="0">
                <a:solidFill>
                  <a:srgbClr val="FF0000"/>
                </a:solidFill>
              </a:rPr>
              <a:t>G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8FC9415-4427-4343-A7E7-BF2116074520}"/>
              </a:ext>
            </a:extLst>
          </p:cNvPr>
          <p:cNvSpPr txBox="1"/>
          <p:nvPr/>
        </p:nvSpPr>
        <p:spPr>
          <a:xfrm>
            <a:off x="10202779" y="4217397"/>
            <a:ext cx="623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大小</a:t>
            </a:r>
            <a:r>
              <a:rPr lang="en-US" altLang="zh-CN" sz="1200" dirty="0">
                <a:solidFill>
                  <a:srgbClr val="FF0000"/>
                </a:solidFill>
              </a:rPr>
              <a:t>M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8970E25-7A99-46F3-B17C-5E4325C55692}"/>
              </a:ext>
            </a:extLst>
          </p:cNvPr>
          <p:cNvSpPr txBox="1"/>
          <p:nvPr/>
        </p:nvSpPr>
        <p:spPr>
          <a:xfrm>
            <a:off x="2963607" y="1753933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跨进程、跨主机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9CB598A-AF03-4BAA-B187-62CD6EE0FE98}"/>
              </a:ext>
            </a:extLst>
          </p:cNvPr>
          <p:cNvSpPr txBox="1"/>
          <p:nvPr/>
        </p:nvSpPr>
        <p:spPr>
          <a:xfrm>
            <a:off x="7709836" y="257229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跨进程</a:t>
            </a:r>
          </a:p>
        </p:txBody>
      </p:sp>
    </p:spTree>
    <p:extLst>
      <p:ext uri="{BB962C8B-B14F-4D97-AF65-F5344CB8AC3E}">
        <p14:creationId xmlns:p14="http://schemas.microsoft.com/office/powerpoint/2010/main" val="3045991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9379D2-952D-4E27-9CFD-9EF906C09221}"/>
              </a:ext>
            </a:extLst>
          </p:cNvPr>
          <p:cNvSpPr txBox="1"/>
          <p:nvPr/>
        </p:nvSpPr>
        <p:spPr>
          <a:xfrm>
            <a:off x="509588" y="466725"/>
            <a:ext cx="223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容器基础：</a:t>
            </a:r>
            <a:r>
              <a:rPr lang="en-US" altLang="zh-CN" dirty="0">
                <a:solidFill>
                  <a:schemeClr val="bg1"/>
                </a:solidFill>
              </a:rPr>
              <a:t>container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D2E9BD-0315-4C6F-8504-C3E6FDA5C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162050"/>
            <a:ext cx="102489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2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9379D2-952D-4E27-9CFD-9EF906C09221}"/>
              </a:ext>
            </a:extLst>
          </p:cNvPr>
          <p:cNvSpPr txBox="1"/>
          <p:nvPr/>
        </p:nvSpPr>
        <p:spPr>
          <a:xfrm>
            <a:off x="509588" y="4667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容器基础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46EB03-9305-49D4-AC73-A97C0AF3F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26" y="1249279"/>
            <a:ext cx="4219575" cy="4648200"/>
          </a:xfrm>
          <a:prstGeom prst="rect">
            <a:avLst/>
          </a:prstGeom>
        </p:spPr>
      </p:pic>
      <p:pic>
        <p:nvPicPr>
          <p:cNvPr id="1026" name="Picture 2" descr="https://timgsa.baidu.com/timg?image&amp;quality=80&amp;size=b9999_10000&amp;sec=1558896431531&amp;di=65ce97a86cb5b2002a6d7ab0ef89feb8&amp;imgtype=0&amp;src=http%3A%2F%2Fimg.linux.net.cn%2Fdata%2Fattachment%2Falbum%2F201712%2F11%2F223241y0thlaabla8ahh7z.jpg">
            <a:extLst>
              <a:ext uri="{FF2B5EF4-FFF2-40B4-BE49-F238E27FC236}">
                <a16:creationId xmlns:a16="http://schemas.microsoft.com/office/drawing/2014/main" id="{54F8D8A9-765D-4E07-814F-5466D64F0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401" y="1249278"/>
            <a:ext cx="6972299" cy="464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647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9379D2-952D-4E27-9CFD-9EF906C09221}"/>
              </a:ext>
            </a:extLst>
          </p:cNvPr>
          <p:cNvSpPr txBox="1"/>
          <p:nvPr/>
        </p:nvSpPr>
        <p:spPr>
          <a:xfrm>
            <a:off x="509588" y="466725"/>
            <a:ext cx="223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容器基础：</a:t>
            </a:r>
            <a:r>
              <a:rPr lang="en-US" altLang="zh-CN" dirty="0">
                <a:solidFill>
                  <a:schemeClr val="bg1"/>
                </a:solidFill>
              </a:rPr>
              <a:t>container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E40C15-D4F2-4862-95C6-E91234E813FE}"/>
              </a:ext>
            </a:extLst>
          </p:cNvPr>
          <p:cNvSpPr txBox="1"/>
          <p:nvPr/>
        </p:nvSpPr>
        <p:spPr>
          <a:xfrm>
            <a:off x="933099" y="2088682"/>
            <a:ext cx="107230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r>
              <a:rPr lang="zh-CN" altLang="en-US" sz="2400" dirty="0">
                <a:solidFill>
                  <a:schemeClr val="bg1"/>
                </a:solidFill>
              </a:rPr>
              <a:t>起源：</a:t>
            </a:r>
            <a:r>
              <a:rPr lang="en-US" altLang="zh-CN" sz="2400" dirty="0">
                <a:solidFill>
                  <a:schemeClr val="bg1"/>
                </a:solidFill>
              </a:rPr>
              <a:t>Linux</a:t>
            </a:r>
            <a:r>
              <a:rPr lang="zh-CN" altLang="en-US" sz="2400" dirty="0">
                <a:solidFill>
                  <a:schemeClr val="bg1"/>
                </a:solidFill>
              </a:rPr>
              <a:t>上的虚拟化技术，容器技术通过</a:t>
            </a:r>
            <a:r>
              <a:rPr lang="en-US" altLang="zh-CN" sz="2400" dirty="0">
                <a:solidFill>
                  <a:schemeClr val="bg1"/>
                </a:solidFill>
              </a:rPr>
              <a:t>namespace</a:t>
            </a:r>
            <a:r>
              <a:rPr lang="zh-CN" altLang="en-US" sz="2400" dirty="0">
                <a:solidFill>
                  <a:schemeClr val="bg1"/>
                </a:solidFill>
              </a:rPr>
              <a:t>实现资源隔离，通过</a:t>
            </a:r>
            <a:r>
              <a:rPr lang="en-US" altLang="zh-CN" sz="2400" dirty="0" err="1">
                <a:solidFill>
                  <a:schemeClr val="bg1"/>
                </a:solidFill>
              </a:rPr>
              <a:t>Cgroup</a:t>
            </a:r>
            <a:r>
              <a:rPr lang="zh-CN" altLang="en-US" sz="2400" dirty="0">
                <a:solidFill>
                  <a:schemeClr val="bg1"/>
                </a:solidFill>
              </a:rPr>
              <a:t>实现资源控制，通过</a:t>
            </a:r>
            <a:r>
              <a:rPr lang="en-US" altLang="zh-CN" sz="2400" dirty="0" err="1">
                <a:solidFill>
                  <a:schemeClr val="bg1"/>
                </a:solidFill>
              </a:rPr>
              <a:t>rootfs</a:t>
            </a:r>
            <a:r>
              <a:rPr lang="zh-CN" altLang="en-US" sz="2400" dirty="0">
                <a:solidFill>
                  <a:schemeClr val="bg1"/>
                </a:solidFill>
              </a:rPr>
              <a:t>实现文件系统隔离，通过容器引擎自身特性管理容器生命周期。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r>
              <a:rPr lang="zh-CN" altLang="en-US" sz="2400" dirty="0">
                <a:solidFill>
                  <a:schemeClr val="bg1"/>
                </a:solidFill>
              </a:rPr>
              <a:t>本质：①自带</a:t>
            </a:r>
            <a:r>
              <a:rPr lang="zh-CN" altLang="en-US" sz="2400" u="sng" dirty="0">
                <a:solidFill>
                  <a:schemeClr val="bg1"/>
                </a:solidFill>
              </a:rPr>
              <a:t>工作环境</a:t>
            </a:r>
            <a:r>
              <a:rPr lang="zh-CN" altLang="en-US" sz="2400" dirty="0">
                <a:solidFill>
                  <a:schemeClr val="bg1"/>
                </a:solidFill>
              </a:rPr>
              <a:t>的</a:t>
            </a:r>
            <a:r>
              <a:rPr lang="zh-CN" altLang="en-US" sz="2400" u="sng" dirty="0">
                <a:solidFill>
                  <a:schemeClr val="bg1"/>
                </a:solidFill>
              </a:rPr>
              <a:t>进程</a:t>
            </a:r>
            <a:r>
              <a:rPr lang="zh-CN" altLang="en-US" sz="2400" dirty="0">
                <a:solidFill>
                  <a:schemeClr val="bg1"/>
                </a:solidFill>
              </a:rPr>
              <a:t>；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   </a:t>
            </a:r>
            <a:r>
              <a:rPr lang="zh-CN" altLang="en-US" sz="2400" dirty="0">
                <a:solidFill>
                  <a:schemeClr val="bg1"/>
                </a:solidFill>
              </a:rPr>
              <a:t>②操作系统级别的概念。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946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9379D2-952D-4E27-9CFD-9EF906C09221}"/>
              </a:ext>
            </a:extLst>
          </p:cNvPr>
          <p:cNvSpPr txBox="1"/>
          <p:nvPr/>
        </p:nvSpPr>
        <p:spPr>
          <a:xfrm>
            <a:off x="509588" y="466725"/>
            <a:ext cx="223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容器基础：</a:t>
            </a:r>
            <a:r>
              <a:rPr lang="en-US" altLang="zh-CN" dirty="0">
                <a:solidFill>
                  <a:schemeClr val="bg1"/>
                </a:solidFill>
              </a:rPr>
              <a:t>container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4C4FF9-1ECE-4A51-A748-1F2629E24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22" y="1110659"/>
            <a:ext cx="10565155" cy="520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41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9379D2-952D-4E27-9CFD-9EF906C09221}"/>
              </a:ext>
            </a:extLst>
          </p:cNvPr>
          <p:cNvSpPr txBox="1"/>
          <p:nvPr/>
        </p:nvSpPr>
        <p:spPr>
          <a:xfrm>
            <a:off x="509588" y="466725"/>
            <a:ext cx="223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容器基础：</a:t>
            </a:r>
            <a:r>
              <a:rPr lang="en-US" altLang="zh-CN" dirty="0">
                <a:solidFill>
                  <a:schemeClr val="bg1"/>
                </a:solidFill>
              </a:rPr>
              <a:t>container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F6B6F0-9E22-4EBA-BE82-C33E5F262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86" y="1373706"/>
            <a:ext cx="10335427" cy="459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30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1136</Words>
  <Application>Microsoft Office PowerPoint</Application>
  <PresentationFormat>宽屏</PresentationFormat>
  <Paragraphs>164</Paragraphs>
  <Slides>33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等线</vt:lpstr>
      <vt:lpstr>等线 Light</vt:lpstr>
      <vt:lpstr>微软雅黑</vt:lpstr>
      <vt:lpstr>微软雅黑</vt:lpstr>
      <vt:lpstr>Arial</vt:lpstr>
      <vt:lpstr>Calibri</vt:lpstr>
      <vt:lpstr>Segoe UI Light</vt:lpstr>
      <vt:lpstr>Office 主题​​</vt:lpstr>
      <vt:lpstr>PowerPoint 演示文稿</vt:lpstr>
      <vt:lpstr>目录</vt:lpstr>
      <vt:lpstr>Docker基础与进阶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Kubernetes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office2016mac25218</dc:creator>
  <cp:lastModifiedBy>office2016mac25218</cp:lastModifiedBy>
  <cp:revision>12</cp:revision>
  <dcterms:created xsi:type="dcterms:W3CDTF">2019-05-27T10:08:51Z</dcterms:created>
  <dcterms:modified xsi:type="dcterms:W3CDTF">2019-06-03T13:32:13Z</dcterms:modified>
</cp:coreProperties>
</file>